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5fb8c76546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e84b88a7149ea"/>
  </p:sldMasterIdLst>
  <p:sldIdLst>
    <p:sldId xmlns:r="http://schemas.openxmlformats.org/officeDocument/2006/relationships" id="256" r:id="Refa3964259a54f75"/>
    <p:sldId xmlns:r="http://schemas.openxmlformats.org/officeDocument/2006/relationships" id="257" r:id="R9ef3863e4e464547"/>
    <p:sldId xmlns:r="http://schemas.openxmlformats.org/officeDocument/2006/relationships" id="258" r:id="R543a528ecd104491"/>
    <p:sldId xmlns:r="http://schemas.openxmlformats.org/officeDocument/2006/relationships" id="259" r:id="R34aaf753bfb3459e"/>
    <p:sldId xmlns:r="http://schemas.openxmlformats.org/officeDocument/2006/relationships" id="260" r:id="R6980a1155e454dca"/>
    <p:sldId xmlns:r="http://schemas.openxmlformats.org/officeDocument/2006/relationships" id="261" r:id="Re6c9203332bf449e"/>
    <p:sldId xmlns:r="http://schemas.openxmlformats.org/officeDocument/2006/relationships" id="262" r:id="R3ed01434e5c5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e84b88a7149ea" /><Relationship Type="http://schemas.openxmlformats.org/officeDocument/2006/relationships/slide" Target="/ppt/slides/slide1.xml" Id="Refa3964259a54f75" /><Relationship Type="http://schemas.openxmlformats.org/officeDocument/2006/relationships/slide" Target="/ppt/slides/slide2.xml" Id="R9ef3863e4e464547" /><Relationship Type="http://schemas.openxmlformats.org/officeDocument/2006/relationships/slide" Target="/ppt/slides/slide3.xml" Id="R543a528ecd104491" /><Relationship Type="http://schemas.openxmlformats.org/officeDocument/2006/relationships/slide" Target="/ppt/slides/slide4.xml" Id="R34aaf753bfb3459e" /><Relationship Type="http://schemas.openxmlformats.org/officeDocument/2006/relationships/slide" Target="/ppt/slides/slide5.xml" Id="R6980a1155e454dca" /><Relationship Type="http://schemas.openxmlformats.org/officeDocument/2006/relationships/slide" Target="/ppt/slides/slide6.xml" Id="Re6c9203332bf449e" /><Relationship Type="http://schemas.openxmlformats.org/officeDocument/2006/relationships/slide" Target="/ppt/slides/slide7.xml" Id="R3ed01434e5c5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b0811e454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7665dd71e4c8a" /><Relationship Type="http://schemas.openxmlformats.org/officeDocument/2006/relationships/theme" Target="/ppt/slideMasters/theme/theme1.xml" Id="Rd10fe62f8cd3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a7665dd71e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748080638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e2e006c04f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55e08673e4a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0ac6a53e648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cbe951aa42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be7098a864b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ee532ef1f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EVELON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EVELON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188 148 456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21 828 603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17 898 426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14 183 792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67 083 631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EVELON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825 558 772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EVELON AS</a:t>
            </a:r>
          </a:p>
        </p:txBody>
      </p:sp>
    </p:spTree>
  </p:cSld>
  <p:clrMapOvr>
    <a:masterClrMapping xmlns:a="http://schemas.openxmlformats.org/drawingml/2006/main"/>
  </p:clrMapOvr>
</p:sld>
</file>