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974f7d067bd4f8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fb27f5f65ed4c11"/>
  </p:sldMasterIdLst>
  <p:sldIdLst>
    <p:sldId xmlns:r="http://schemas.openxmlformats.org/officeDocument/2006/relationships" id="256" r:id="R8b36736e7dd54227"/>
    <p:sldId xmlns:r="http://schemas.openxmlformats.org/officeDocument/2006/relationships" id="257" r:id="R814b4c8b1dd047fb"/>
    <p:sldId xmlns:r="http://schemas.openxmlformats.org/officeDocument/2006/relationships" id="258" r:id="R321750c0c41d4fa8"/>
    <p:sldId xmlns:r="http://schemas.openxmlformats.org/officeDocument/2006/relationships" id="259" r:id="R01773727fd8549f8"/>
    <p:sldId xmlns:r="http://schemas.openxmlformats.org/officeDocument/2006/relationships" id="260" r:id="Rd30b3a23260d4ed1"/>
    <p:sldId xmlns:r="http://schemas.openxmlformats.org/officeDocument/2006/relationships" id="261" r:id="R8565c9961d334579"/>
    <p:sldId xmlns:r="http://schemas.openxmlformats.org/officeDocument/2006/relationships" id="262" r:id="R86e120594263484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b27f5f65ed4c11" /><Relationship Type="http://schemas.openxmlformats.org/officeDocument/2006/relationships/slide" Target="/ppt/slides/slide1.xml" Id="R8b36736e7dd54227" /><Relationship Type="http://schemas.openxmlformats.org/officeDocument/2006/relationships/slide" Target="/ppt/slides/slide2.xml" Id="R814b4c8b1dd047fb" /><Relationship Type="http://schemas.openxmlformats.org/officeDocument/2006/relationships/slide" Target="/ppt/slides/slide3.xml" Id="R321750c0c41d4fa8" /><Relationship Type="http://schemas.openxmlformats.org/officeDocument/2006/relationships/slide" Target="/ppt/slides/slide4.xml" Id="R01773727fd8549f8" /><Relationship Type="http://schemas.openxmlformats.org/officeDocument/2006/relationships/slide" Target="/ppt/slides/slide5.xml" Id="Rd30b3a23260d4ed1" /><Relationship Type="http://schemas.openxmlformats.org/officeDocument/2006/relationships/slide" Target="/ppt/slides/slide6.xml" Id="R8565c9961d334579" /><Relationship Type="http://schemas.openxmlformats.org/officeDocument/2006/relationships/slide" Target="/ppt/slides/slide7.xml" Id="R86e120594263484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75f78ff664461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0af64bf224bd3" /><Relationship Type="http://schemas.openxmlformats.org/officeDocument/2006/relationships/theme" Target="/ppt/slideMasters/theme/theme1.xml" Id="Rbc2cdca4443f4e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070af64bf224bd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799c069ff24d6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0841e96ce6477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dc379b74e84b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1653d2dc7f4c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b35c5f3054f3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5d79a35c594c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e445cf3db45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ENCORE NORGE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ENCORE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ENCORE NORGE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ENCORE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ENCORE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ENCORE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6 130 325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233 083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496 789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1 245 464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ENCORE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BRØD BAKERNE AS  –  75,0 %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SAVOIE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ENCORE NORGE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Pilestredet 75C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825 558 152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ENCORE NORGE AS</a:t>
            </a:r>
          </a:p>
        </p:txBody>
      </p:sp>
    </p:spTree>
  </p:cSld>
  <p:clrMapOvr>
    <a:masterClrMapping xmlns:a="http://schemas.openxmlformats.org/drawingml/2006/main"/>
  </p:clrMapOvr>
</p:sld>
</file>