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04b20409d14a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9610a914df447d"/>
  </p:sldMasterIdLst>
  <p:sldIdLst>
    <p:sldId xmlns:r="http://schemas.openxmlformats.org/officeDocument/2006/relationships" id="256" r:id="Ra599c3bac6ec4bad"/>
    <p:sldId xmlns:r="http://schemas.openxmlformats.org/officeDocument/2006/relationships" id="257" r:id="R69884273f9b54a53"/>
    <p:sldId xmlns:r="http://schemas.openxmlformats.org/officeDocument/2006/relationships" id="258" r:id="R2b5f63187154422b"/>
    <p:sldId xmlns:r="http://schemas.openxmlformats.org/officeDocument/2006/relationships" id="259" r:id="R0f7586a17c434bdd"/>
    <p:sldId xmlns:r="http://schemas.openxmlformats.org/officeDocument/2006/relationships" id="260" r:id="Rb18b1a68556041d1"/>
    <p:sldId xmlns:r="http://schemas.openxmlformats.org/officeDocument/2006/relationships" id="261" r:id="Ra4f3d450a52b4465"/>
    <p:sldId xmlns:r="http://schemas.openxmlformats.org/officeDocument/2006/relationships" id="262" r:id="R37dfe2c4f4bf49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9610a914df447d" /><Relationship Type="http://schemas.openxmlformats.org/officeDocument/2006/relationships/slide" Target="/ppt/slides/slide1.xml" Id="Ra599c3bac6ec4bad" /><Relationship Type="http://schemas.openxmlformats.org/officeDocument/2006/relationships/slide" Target="/ppt/slides/slide2.xml" Id="R69884273f9b54a53" /><Relationship Type="http://schemas.openxmlformats.org/officeDocument/2006/relationships/slide" Target="/ppt/slides/slide3.xml" Id="R2b5f63187154422b" /><Relationship Type="http://schemas.openxmlformats.org/officeDocument/2006/relationships/slide" Target="/ppt/slides/slide4.xml" Id="R0f7586a17c434bdd" /><Relationship Type="http://schemas.openxmlformats.org/officeDocument/2006/relationships/slide" Target="/ppt/slides/slide5.xml" Id="Rb18b1a68556041d1" /><Relationship Type="http://schemas.openxmlformats.org/officeDocument/2006/relationships/slide" Target="/ppt/slides/slide6.xml" Id="Ra4f3d450a52b4465" /><Relationship Type="http://schemas.openxmlformats.org/officeDocument/2006/relationships/slide" Target="/ppt/slides/slide7.xml" Id="R37dfe2c4f4bf49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7a6efc474f4b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701ee62244463" /><Relationship Type="http://schemas.openxmlformats.org/officeDocument/2006/relationships/theme" Target="/ppt/slideMasters/theme/theme1.xml" Id="R8991c22e11ac41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c701ee622444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3eb754c8049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8f297507941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94ef5fd4d4d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b89170f0644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f8be257484f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9e7269be44f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1e9e8895e4a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NORTHERN ENERGY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NORTHERN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NORTHERN ENERGY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NORTHERN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NORTHERN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NORTHERN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−182 801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−249 391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17 052 179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22 672 723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NORTHERN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BAZZONI ALESSANDRO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NORTHERN ENERGY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Regus, Biskop Gunnerus' gate 14A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825 501 312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NORTHERN ENERGY AS</a:t>
            </a:r>
          </a:p>
        </p:txBody>
      </p:sp>
    </p:spTree>
  </p:cSld>
  <p:clrMapOvr>
    <a:masterClrMapping xmlns:a="http://schemas.openxmlformats.org/drawingml/2006/main"/>
  </p:clrMapOvr>
</p:sld>
</file>