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a4659b15d048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ea0f8d50724e4b"/>
  </p:sldMasterIdLst>
  <p:sldIdLst>
    <p:sldId xmlns:r="http://schemas.openxmlformats.org/officeDocument/2006/relationships" id="256" r:id="Rcf2f32b1eb174d47"/>
    <p:sldId xmlns:r="http://schemas.openxmlformats.org/officeDocument/2006/relationships" id="257" r:id="Rec8a5d755aff4b0f"/>
    <p:sldId xmlns:r="http://schemas.openxmlformats.org/officeDocument/2006/relationships" id="258" r:id="R77f0e6c5f6794999"/>
    <p:sldId xmlns:r="http://schemas.openxmlformats.org/officeDocument/2006/relationships" id="259" r:id="Rd6b2a7b051194f53"/>
    <p:sldId xmlns:r="http://schemas.openxmlformats.org/officeDocument/2006/relationships" id="260" r:id="R9492ad3aa7c14d14"/>
    <p:sldId xmlns:r="http://schemas.openxmlformats.org/officeDocument/2006/relationships" id="261" r:id="Rb92a9715cfcf4087"/>
    <p:sldId xmlns:r="http://schemas.openxmlformats.org/officeDocument/2006/relationships" id="262" r:id="Rfa7cfb3e3ef64a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ea0f8d50724e4b" /><Relationship Type="http://schemas.openxmlformats.org/officeDocument/2006/relationships/slide" Target="/ppt/slides/slide1.xml" Id="Rcf2f32b1eb174d47" /><Relationship Type="http://schemas.openxmlformats.org/officeDocument/2006/relationships/slide" Target="/ppt/slides/slide2.xml" Id="Rec8a5d755aff4b0f" /><Relationship Type="http://schemas.openxmlformats.org/officeDocument/2006/relationships/slide" Target="/ppt/slides/slide3.xml" Id="R77f0e6c5f6794999" /><Relationship Type="http://schemas.openxmlformats.org/officeDocument/2006/relationships/slide" Target="/ppt/slides/slide4.xml" Id="Rd6b2a7b051194f53" /><Relationship Type="http://schemas.openxmlformats.org/officeDocument/2006/relationships/slide" Target="/ppt/slides/slide5.xml" Id="R9492ad3aa7c14d14" /><Relationship Type="http://schemas.openxmlformats.org/officeDocument/2006/relationships/slide" Target="/ppt/slides/slide6.xml" Id="Rb92a9715cfcf4087" /><Relationship Type="http://schemas.openxmlformats.org/officeDocument/2006/relationships/slide" Target="/ppt/slides/slide7.xml" Id="Rfa7cfb3e3ef64a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ba86e9c0b849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a7df024b84e37" /><Relationship Type="http://schemas.openxmlformats.org/officeDocument/2006/relationships/theme" Target="/ppt/slideMasters/theme/theme1.xml" Id="R1f321533f38147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da7df024b84e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523fa603a4e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2940baeb041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3c6aa87354d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bdfb246914a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f845a6d0244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4f36589f040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926b0dcc34b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SENSORITA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SENSORITA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SENSORITA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SENSORITA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SENSORITA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SENSORITA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8 764 821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−1 419 758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−474 314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39 643 501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42 502 078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SENSORITA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 ENGINEERING AS  –  74,5 %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SVEIN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INGEBRIGTSEN DIDRIK STEN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KONTEKST KONSULT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SCHIRMER SEVERIN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TJN INVEST AS  –  0,7 %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SENSORITA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post@sensorita.no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825 469 702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SENSORITA AS</a:t>
            </a:r>
          </a:p>
        </p:txBody>
      </p:sp>
    </p:spTree>
  </p:cSld>
  <p:clrMapOvr>
    <a:masterClrMapping xmlns:a="http://schemas.openxmlformats.org/drawingml/2006/main"/>
  </p:clrMapOvr>
</p:sld>
</file>