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a9f34f96354e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b442e786b345dc"/>
  </p:sldMasterIdLst>
  <p:sldIdLst>
    <p:sldId xmlns:r="http://schemas.openxmlformats.org/officeDocument/2006/relationships" id="256" r:id="R69dbe54af556435d"/>
    <p:sldId xmlns:r="http://schemas.openxmlformats.org/officeDocument/2006/relationships" id="257" r:id="R4ed076db8cc74e75"/>
    <p:sldId xmlns:r="http://schemas.openxmlformats.org/officeDocument/2006/relationships" id="258" r:id="R1dad206c0d6b416f"/>
    <p:sldId xmlns:r="http://schemas.openxmlformats.org/officeDocument/2006/relationships" id="259" r:id="Rff80e52ded784371"/>
    <p:sldId xmlns:r="http://schemas.openxmlformats.org/officeDocument/2006/relationships" id="260" r:id="R79a9388001344e4d"/>
    <p:sldId xmlns:r="http://schemas.openxmlformats.org/officeDocument/2006/relationships" id="261" r:id="Raa8d7af3505c418c"/>
    <p:sldId xmlns:r="http://schemas.openxmlformats.org/officeDocument/2006/relationships" id="262" r:id="Rf28d6039afcb4f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b442e786b345dc" /><Relationship Type="http://schemas.openxmlformats.org/officeDocument/2006/relationships/slide" Target="/ppt/slides/slide1.xml" Id="R69dbe54af556435d" /><Relationship Type="http://schemas.openxmlformats.org/officeDocument/2006/relationships/slide" Target="/ppt/slides/slide2.xml" Id="R4ed076db8cc74e75" /><Relationship Type="http://schemas.openxmlformats.org/officeDocument/2006/relationships/slide" Target="/ppt/slides/slide3.xml" Id="R1dad206c0d6b416f" /><Relationship Type="http://schemas.openxmlformats.org/officeDocument/2006/relationships/slide" Target="/ppt/slides/slide4.xml" Id="Rff80e52ded784371" /><Relationship Type="http://schemas.openxmlformats.org/officeDocument/2006/relationships/slide" Target="/ppt/slides/slide5.xml" Id="R79a9388001344e4d" /><Relationship Type="http://schemas.openxmlformats.org/officeDocument/2006/relationships/slide" Target="/ppt/slides/slide6.xml" Id="Raa8d7af3505c418c" /><Relationship Type="http://schemas.openxmlformats.org/officeDocument/2006/relationships/slide" Target="/ppt/slides/slide7.xml" Id="Rf28d6039afcb4f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0cf20027d047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f189b08424920" /><Relationship Type="http://schemas.openxmlformats.org/officeDocument/2006/relationships/theme" Target="/ppt/slideMasters/theme/theme1.xml" Id="R411fd0f49e5a49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0f189b084249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ac46028f747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1ff96b6ab4d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650d96d644e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6d11560cc4d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107ccfa1445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70492bfea49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dc198e37146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TEIGAMEKK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TEIGAMEKK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TEIGAMEKK AS ble etablert [år] og holder til i Strandebarm.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TEIGAMEKK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TEIGAMEKK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TEIGAMEKK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273 291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−125 415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−123 444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707 300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972 417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TEIGAMEKK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DITMARSEN PER Ø SKOGESAL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TEIGAMEKK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Strandadalsvegen 105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5630 Strandebarm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825 446 702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TEIGAMEKK AS</a:t>
            </a:r>
          </a:p>
        </p:txBody>
      </p:sp>
    </p:spTree>
  </p:cSld>
  <p:clrMapOvr>
    <a:masterClrMapping xmlns:a="http://schemas.openxmlformats.org/drawingml/2006/main"/>
  </p:clrMapOvr>
</p:sld>
</file>