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e46f71163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46453690e4571"/>
  </p:sldMasterIdLst>
  <p:sldIdLst>
    <p:sldId xmlns:r="http://schemas.openxmlformats.org/officeDocument/2006/relationships" id="256" r:id="Rc703caa4742342b9"/>
    <p:sldId xmlns:r="http://schemas.openxmlformats.org/officeDocument/2006/relationships" id="257" r:id="R64b12d4106dc4d5b"/>
    <p:sldId xmlns:r="http://schemas.openxmlformats.org/officeDocument/2006/relationships" id="258" r:id="R3116da16bbc6434e"/>
    <p:sldId xmlns:r="http://schemas.openxmlformats.org/officeDocument/2006/relationships" id="259" r:id="R2baeaab9ddad452c"/>
    <p:sldId xmlns:r="http://schemas.openxmlformats.org/officeDocument/2006/relationships" id="260" r:id="Rc810febb62f74e16"/>
    <p:sldId xmlns:r="http://schemas.openxmlformats.org/officeDocument/2006/relationships" id="261" r:id="Reebd2e35901d47e1"/>
    <p:sldId xmlns:r="http://schemas.openxmlformats.org/officeDocument/2006/relationships" id="262" r:id="Reca806bb7355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46453690e4571" /><Relationship Type="http://schemas.openxmlformats.org/officeDocument/2006/relationships/slide" Target="/ppt/slides/slide1.xml" Id="Rc703caa4742342b9" /><Relationship Type="http://schemas.openxmlformats.org/officeDocument/2006/relationships/slide" Target="/ppt/slides/slide2.xml" Id="R64b12d4106dc4d5b" /><Relationship Type="http://schemas.openxmlformats.org/officeDocument/2006/relationships/slide" Target="/ppt/slides/slide3.xml" Id="R3116da16bbc6434e" /><Relationship Type="http://schemas.openxmlformats.org/officeDocument/2006/relationships/slide" Target="/ppt/slides/slide4.xml" Id="R2baeaab9ddad452c" /><Relationship Type="http://schemas.openxmlformats.org/officeDocument/2006/relationships/slide" Target="/ppt/slides/slide5.xml" Id="Rc810febb62f74e16" /><Relationship Type="http://schemas.openxmlformats.org/officeDocument/2006/relationships/slide" Target="/ppt/slides/slide6.xml" Id="Reebd2e35901d47e1" /><Relationship Type="http://schemas.openxmlformats.org/officeDocument/2006/relationships/slide" Target="/ppt/slides/slide7.xml" Id="Reca806bb7355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5ed365c154a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4681b7ef542c1" /><Relationship Type="http://schemas.openxmlformats.org/officeDocument/2006/relationships/theme" Target="/ppt/slideMasters/theme/theme1.xml" Id="R7bc602aebe1f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4681b7ef542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92221dd0c4e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7c7eacf594d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ddb8dc92d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7b5d29395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e755253ee4e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4f6e31c7e41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5d26427d6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DSATLANTIS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DSATLANTIS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3 979 911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1 013 327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Bruns gate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825 439 072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