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7e34791ab2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5d03ef81a43ec"/>
  </p:sldMasterIdLst>
  <p:sldIdLst>
    <p:sldId xmlns:r="http://schemas.openxmlformats.org/officeDocument/2006/relationships" id="256" r:id="Rd1e918f2440e45bd"/>
    <p:sldId xmlns:r="http://schemas.openxmlformats.org/officeDocument/2006/relationships" id="257" r:id="Rb96cf0bf0331425c"/>
    <p:sldId xmlns:r="http://schemas.openxmlformats.org/officeDocument/2006/relationships" id="258" r:id="Rc713a22413f44931"/>
    <p:sldId xmlns:r="http://schemas.openxmlformats.org/officeDocument/2006/relationships" id="259" r:id="Rb0e0bcfe5cdd4565"/>
    <p:sldId xmlns:r="http://schemas.openxmlformats.org/officeDocument/2006/relationships" id="260" r:id="R604085627d4d4802"/>
    <p:sldId xmlns:r="http://schemas.openxmlformats.org/officeDocument/2006/relationships" id="261" r:id="Re430aa57b92d49b3"/>
    <p:sldId xmlns:r="http://schemas.openxmlformats.org/officeDocument/2006/relationships" id="262" r:id="R346457b532be45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5d03ef81a43ec" /><Relationship Type="http://schemas.openxmlformats.org/officeDocument/2006/relationships/slide" Target="/ppt/slides/slide1.xml" Id="Rd1e918f2440e45bd" /><Relationship Type="http://schemas.openxmlformats.org/officeDocument/2006/relationships/slide" Target="/ppt/slides/slide2.xml" Id="Rb96cf0bf0331425c" /><Relationship Type="http://schemas.openxmlformats.org/officeDocument/2006/relationships/slide" Target="/ppt/slides/slide3.xml" Id="Rc713a22413f44931" /><Relationship Type="http://schemas.openxmlformats.org/officeDocument/2006/relationships/slide" Target="/ppt/slides/slide4.xml" Id="Rb0e0bcfe5cdd4565" /><Relationship Type="http://schemas.openxmlformats.org/officeDocument/2006/relationships/slide" Target="/ppt/slides/slide5.xml" Id="R604085627d4d4802" /><Relationship Type="http://schemas.openxmlformats.org/officeDocument/2006/relationships/slide" Target="/ppt/slides/slide6.xml" Id="Re430aa57b92d49b3" /><Relationship Type="http://schemas.openxmlformats.org/officeDocument/2006/relationships/slide" Target="/ppt/slides/slide7.xml" Id="R346457b532be45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9bfc97d1d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ed4fe334c41e0" /><Relationship Type="http://schemas.openxmlformats.org/officeDocument/2006/relationships/theme" Target="/ppt/slideMasters/theme/theme1.xml" Id="Rb3eff67c9d90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ed4fe334c41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2c75f85d5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fedd287e8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175da0bb2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c508cd026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81004cf4946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e6dea6527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41b531ee43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MANAGE PEOPLE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MANAGE PEOPLE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776 548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RAMSKJELL SIV KATRIN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Høyenhallveien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1446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825 403 272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 PEOPLE AS</a:t>
            </a:r>
          </a:p>
        </p:txBody>
      </p:sp>
    </p:spTree>
  </p:cSld>
  <p:clrMapOvr>
    <a:masterClrMapping xmlns:a="http://schemas.openxmlformats.org/drawingml/2006/main"/>
  </p:clrMapOvr>
</p:sld>
</file>