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248cfd1b874c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0a64de293749a1"/>
  </p:sldMasterIdLst>
  <p:sldIdLst>
    <p:sldId xmlns:r="http://schemas.openxmlformats.org/officeDocument/2006/relationships" id="256" r:id="R8880779048374427"/>
    <p:sldId xmlns:r="http://schemas.openxmlformats.org/officeDocument/2006/relationships" id="257" r:id="R4717b243d1c04e2e"/>
    <p:sldId xmlns:r="http://schemas.openxmlformats.org/officeDocument/2006/relationships" id="258" r:id="R74cb8c0a4f1644fd"/>
    <p:sldId xmlns:r="http://schemas.openxmlformats.org/officeDocument/2006/relationships" id="259" r:id="R2fc068752d104249"/>
    <p:sldId xmlns:r="http://schemas.openxmlformats.org/officeDocument/2006/relationships" id="260" r:id="Rb5c9ade0a120494f"/>
    <p:sldId xmlns:r="http://schemas.openxmlformats.org/officeDocument/2006/relationships" id="261" r:id="Rd6d08cd0843c49b0"/>
    <p:sldId xmlns:r="http://schemas.openxmlformats.org/officeDocument/2006/relationships" id="262" r:id="R950e56181c454a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0a64de293749a1" /><Relationship Type="http://schemas.openxmlformats.org/officeDocument/2006/relationships/slide" Target="/ppt/slides/slide1.xml" Id="R8880779048374427" /><Relationship Type="http://schemas.openxmlformats.org/officeDocument/2006/relationships/slide" Target="/ppt/slides/slide2.xml" Id="R4717b243d1c04e2e" /><Relationship Type="http://schemas.openxmlformats.org/officeDocument/2006/relationships/slide" Target="/ppt/slides/slide3.xml" Id="R74cb8c0a4f1644fd" /><Relationship Type="http://schemas.openxmlformats.org/officeDocument/2006/relationships/slide" Target="/ppt/slides/slide4.xml" Id="R2fc068752d104249" /><Relationship Type="http://schemas.openxmlformats.org/officeDocument/2006/relationships/slide" Target="/ppt/slides/slide5.xml" Id="Rb5c9ade0a120494f" /><Relationship Type="http://schemas.openxmlformats.org/officeDocument/2006/relationships/slide" Target="/ppt/slides/slide6.xml" Id="Rd6d08cd0843c49b0" /><Relationship Type="http://schemas.openxmlformats.org/officeDocument/2006/relationships/slide" Target="/ppt/slides/slide7.xml" Id="R950e56181c454a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8f2954012c4b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ded134f9642e1" /><Relationship Type="http://schemas.openxmlformats.org/officeDocument/2006/relationships/theme" Target="/ppt/slideMasters/theme/theme1.xml" Id="Rcbdf8e6ea5b14e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3ded134f9642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a71c9321f47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fbf1b56dd4b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a3327c48541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193e20b2b44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6710a2bda47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4942a9e0141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7531492c44e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SAMURAI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SAMURAI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SAMURAI INVEST AS ble etablert [år] og holder til i Melsomvik.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SAMURAI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SAMURAI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SAMURAI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−63 447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317 981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317 981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SAMURAI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VÅRDAL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SAMURAI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Vadumveien øst 41A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3159 Melsomvik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825 356 932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SAMURAI INVEST AS</a:t>
            </a:r>
          </a:p>
        </p:txBody>
      </p:sp>
    </p:spTree>
  </p:cSld>
  <p:clrMapOvr>
    <a:masterClrMapping xmlns:a="http://schemas.openxmlformats.org/drawingml/2006/main"/>
  </p:clrMapOvr>
</p:sld>
</file>