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570cbcd5a343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2c3ca1f25842ed"/>
  </p:sldMasterIdLst>
  <p:sldIdLst>
    <p:sldId xmlns:r="http://schemas.openxmlformats.org/officeDocument/2006/relationships" id="256" r:id="R3b317cff98c0478b"/>
    <p:sldId xmlns:r="http://schemas.openxmlformats.org/officeDocument/2006/relationships" id="257" r:id="Rb7d40680ac754e00"/>
    <p:sldId xmlns:r="http://schemas.openxmlformats.org/officeDocument/2006/relationships" id="258" r:id="Rb15af040289c4db1"/>
    <p:sldId xmlns:r="http://schemas.openxmlformats.org/officeDocument/2006/relationships" id="259" r:id="R8ad42df9bcd14885"/>
    <p:sldId xmlns:r="http://schemas.openxmlformats.org/officeDocument/2006/relationships" id="260" r:id="Rc7ce9d102e4c4706"/>
    <p:sldId xmlns:r="http://schemas.openxmlformats.org/officeDocument/2006/relationships" id="261" r:id="Rfd074d593fd54b2a"/>
    <p:sldId xmlns:r="http://schemas.openxmlformats.org/officeDocument/2006/relationships" id="262" r:id="R4ddf588522fb44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2c3ca1f25842ed" /><Relationship Type="http://schemas.openxmlformats.org/officeDocument/2006/relationships/slide" Target="/ppt/slides/slide1.xml" Id="R3b317cff98c0478b" /><Relationship Type="http://schemas.openxmlformats.org/officeDocument/2006/relationships/slide" Target="/ppt/slides/slide2.xml" Id="Rb7d40680ac754e00" /><Relationship Type="http://schemas.openxmlformats.org/officeDocument/2006/relationships/slide" Target="/ppt/slides/slide3.xml" Id="Rb15af040289c4db1" /><Relationship Type="http://schemas.openxmlformats.org/officeDocument/2006/relationships/slide" Target="/ppt/slides/slide4.xml" Id="R8ad42df9bcd14885" /><Relationship Type="http://schemas.openxmlformats.org/officeDocument/2006/relationships/slide" Target="/ppt/slides/slide5.xml" Id="Rc7ce9d102e4c4706" /><Relationship Type="http://schemas.openxmlformats.org/officeDocument/2006/relationships/slide" Target="/ppt/slides/slide6.xml" Id="Rfd074d593fd54b2a" /><Relationship Type="http://schemas.openxmlformats.org/officeDocument/2006/relationships/slide" Target="/ppt/slides/slide7.xml" Id="R4ddf588522fb44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f9ebf9450340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a24b564bb948b7" /><Relationship Type="http://schemas.openxmlformats.org/officeDocument/2006/relationships/theme" Target="/ppt/slideMasters/theme/theme1.xml" Id="Rb1ed43d6175b43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a24b564bb948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37df3a1e274c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dbbba022c141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8f1e27604f4c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39f5e69c3a42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b0e34399a746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f1580f2134a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bb9a2bce0e46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VN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VN CAPITAL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−3 923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58 908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1 228 892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1 902 972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NERDAL  –  52,9 %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NERDAL HOLDING AS  –  41,2 %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NERDAL AS  –  5,9 %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Vegard Nerdal, Skolegata 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8624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825 317 252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VN CAPITAL AS</a:t>
            </a:r>
          </a:p>
        </p:txBody>
      </p:sp>
    </p:spTree>
  </p:cSld>
  <p:clrMapOvr>
    <a:masterClrMapping xmlns:a="http://schemas.openxmlformats.org/drawingml/2006/main"/>
  </p:clrMapOvr>
</p:sld>
</file>