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805c44e0c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5280fe26f4e53"/>
  </p:sldMasterIdLst>
  <p:sldIdLst>
    <p:sldId xmlns:r="http://schemas.openxmlformats.org/officeDocument/2006/relationships" id="256" r:id="R73565334d81b41f3"/>
    <p:sldId xmlns:r="http://schemas.openxmlformats.org/officeDocument/2006/relationships" id="257" r:id="R715c7eac7ee54b72"/>
    <p:sldId xmlns:r="http://schemas.openxmlformats.org/officeDocument/2006/relationships" id="258" r:id="R937b9e3c5eed4e0a"/>
    <p:sldId xmlns:r="http://schemas.openxmlformats.org/officeDocument/2006/relationships" id="259" r:id="R58e0f7f4b4fd4082"/>
    <p:sldId xmlns:r="http://schemas.openxmlformats.org/officeDocument/2006/relationships" id="260" r:id="Rfdaa92dd4a254f9e"/>
    <p:sldId xmlns:r="http://schemas.openxmlformats.org/officeDocument/2006/relationships" id="261" r:id="R9734f070672142ff"/>
    <p:sldId xmlns:r="http://schemas.openxmlformats.org/officeDocument/2006/relationships" id="262" r:id="R72101744c567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5280fe26f4e53" /><Relationship Type="http://schemas.openxmlformats.org/officeDocument/2006/relationships/slide" Target="/ppt/slides/slide1.xml" Id="R73565334d81b41f3" /><Relationship Type="http://schemas.openxmlformats.org/officeDocument/2006/relationships/slide" Target="/ppt/slides/slide2.xml" Id="R715c7eac7ee54b72" /><Relationship Type="http://schemas.openxmlformats.org/officeDocument/2006/relationships/slide" Target="/ppt/slides/slide3.xml" Id="R937b9e3c5eed4e0a" /><Relationship Type="http://schemas.openxmlformats.org/officeDocument/2006/relationships/slide" Target="/ppt/slides/slide4.xml" Id="R58e0f7f4b4fd4082" /><Relationship Type="http://schemas.openxmlformats.org/officeDocument/2006/relationships/slide" Target="/ppt/slides/slide5.xml" Id="Rfdaa92dd4a254f9e" /><Relationship Type="http://schemas.openxmlformats.org/officeDocument/2006/relationships/slide" Target="/ppt/slides/slide6.xml" Id="R9734f070672142ff" /><Relationship Type="http://schemas.openxmlformats.org/officeDocument/2006/relationships/slide" Target="/ppt/slides/slide7.xml" Id="R72101744c567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94df95b9d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b03de42c24ad5" /><Relationship Type="http://schemas.openxmlformats.org/officeDocument/2006/relationships/theme" Target="/ppt/slideMasters/theme/theme1.xml" Id="R5bfcc1e25c9a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cb03de42c2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7b5f738c0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9704e8645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7d082c477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8e7d6ba140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25af44518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b63cfa681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460c453cf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 ODDGEIR VESTGÅRD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ODDGEIR VESTGÅRD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VESTGÅRD TOR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825 237 992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ODDGEIR VESTGÅRD AS</a:t>
            </a:r>
          </a:p>
        </p:txBody>
      </p:sp>
    </p:spTree>
  </p:cSld>
  <p:clrMapOvr>
    <a:masterClrMapping xmlns:a="http://schemas.openxmlformats.org/drawingml/2006/main"/>
  </p:clrMapOvr>
</p:sld>
</file>