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5295766cfe49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c88cf928044406"/>
  </p:sldMasterIdLst>
  <p:sldIdLst>
    <p:sldId xmlns:r="http://schemas.openxmlformats.org/officeDocument/2006/relationships" id="256" r:id="Rd801f7a80e614c95"/>
    <p:sldId xmlns:r="http://schemas.openxmlformats.org/officeDocument/2006/relationships" id="257" r:id="R08f7dc4bbe7947e8"/>
    <p:sldId xmlns:r="http://schemas.openxmlformats.org/officeDocument/2006/relationships" id="258" r:id="R83b5ee5526f64e50"/>
    <p:sldId xmlns:r="http://schemas.openxmlformats.org/officeDocument/2006/relationships" id="259" r:id="R36b83d5fd13a4461"/>
    <p:sldId xmlns:r="http://schemas.openxmlformats.org/officeDocument/2006/relationships" id="260" r:id="R5ffcd31769274e3f"/>
    <p:sldId xmlns:r="http://schemas.openxmlformats.org/officeDocument/2006/relationships" id="261" r:id="R8124cfaa1e2c4b5b"/>
    <p:sldId xmlns:r="http://schemas.openxmlformats.org/officeDocument/2006/relationships" id="262" r:id="R8d9e03d17c794c5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c88cf928044406" /><Relationship Type="http://schemas.openxmlformats.org/officeDocument/2006/relationships/slide" Target="/ppt/slides/slide1.xml" Id="Rd801f7a80e614c95" /><Relationship Type="http://schemas.openxmlformats.org/officeDocument/2006/relationships/slide" Target="/ppt/slides/slide2.xml" Id="R08f7dc4bbe7947e8" /><Relationship Type="http://schemas.openxmlformats.org/officeDocument/2006/relationships/slide" Target="/ppt/slides/slide3.xml" Id="R83b5ee5526f64e50" /><Relationship Type="http://schemas.openxmlformats.org/officeDocument/2006/relationships/slide" Target="/ppt/slides/slide4.xml" Id="R36b83d5fd13a4461" /><Relationship Type="http://schemas.openxmlformats.org/officeDocument/2006/relationships/slide" Target="/ppt/slides/slide5.xml" Id="R5ffcd31769274e3f" /><Relationship Type="http://schemas.openxmlformats.org/officeDocument/2006/relationships/slide" Target="/ppt/slides/slide6.xml" Id="R8124cfaa1e2c4b5b" /><Relationship Type="http://schemas.openxmlformats.org/officeDocument/2006/relationships/slide" Target="/ppt/slides/slide7.xml" Id="R8d9e03d17c794c5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a8284014d5415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394fa15907444c" /><Relationship Type="http://schemas.openxmlformats.org/officeDocument/2006/relationships/theme" Target="/ppt/slideMasters/theme/theme1.xml" Id="Rb79450b795de48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394fa1590744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9472c8a043496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4c4775835d45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bf14277d04d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cc8f29e86a44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422d2a02e944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015a3b76054e0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b966d9d2df49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DORIS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DORIS INVEST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225 271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1 821 697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1 821 697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GRINVOLL BRORSON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3117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825 201 092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DORIS INVEST AS</a:t>
            </a:r>
          </a:p>
        </p:txBody>
      </p:sp>
    </p:spTree>
  </p:cSld>
  <p:clrMapOvr>
    <a:masterClrMapping xmlns:a="http://schemas.openxmlformats.org/drawingml/2006/main"/>
  </p:clrMapOvr>
</p:sld>
</file>