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f3b8d7881a46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72d7d65b91439c"/>
  </p:sldMasterIdLst>
  <p:sldIdLst>
    <p:sldId xmlns:r="http://schemas.openxmlformats.org/officeDocument/2006/relationships" id="256" r:id="R3c95d87e49b24597"/>
    <p:sldId xmlns:r="http://schemas.openxmlformats.org/officeDocument/2006/relationships" id="257" r:id="R8af62af64ea046f7"/>
    <p:sldId xmlns:r="http://schemas.openxmlformats.org/officeDocument/2006/relationships" id="258" r:id="Re84f894e0a0f4531"/>
    <p:sldId xmlns:r="http://schemas.openxmlformats.org/officeDocument/2006/relationships" id="259" r:id="R3ea8f11384bf405e"/>
    <p:sldId xmlns:r="http://schemas.openxmlformats.org/officeDocument/2006/relationships" id="260" r:id="R13d51befe9c3487e"/>
    <p:sldId xmlns:r="http://schemas.openxmlformats.org/officeDocument/2006/relationships" id="261" r:id="R590fcf58383a4c01"/>
    <p:sldId xmlns:r="http://schemas.openxmlformats.org/officeDocument/2006/relationships" id="262" r:id="Ra7314d25303e42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2d7d65b91439c" /><Relationship Type="http://schemas.openxmlformats.org/officeDocument/2006/relationships/slide" Target="/ppt/slides/slide1.xml" Id="R3c95d87e49b24597" /><Relationship Type="http://schemas.openxmlformats.org/officeDocument/2006/relationships/slide" Target="/ppt/slides/slide2.xml" Id="R8af62af64ea046f7" /><Relationship Type="http://schemas.openxmlformats.org/officeDocument/2006/relationships/slide" Target="/ppt/slides/slide3.xml" Id="Re84f894e0a0f4531" /><Relationship Type="http://schemas.openxmlformats.org/officeDocument/2006/relationships/slide" Target="/ppt/slides/slide4.xml" Id="R3ea8f11384bf405e" /><Relationship Type="http://schemas.openxmlformats.org/officeDocument/2006/relationships/slide" Target="/ppt/slides/slide5.xml" Id="R13d51befe9c3487e" /><Relationship Type="http://schemas.openxmlformats.org/officeDocument/2006/relationships/slide" Target="/ppt/slides/slide6.xml" Id="R590fcf58383a4c01" /><Relationship Type="http://schemas.openxmlformats.org/officeDocument/2006/relationships/slide" Target="/ppt/slides/slide7.xml" Id="Ra7314d25303e42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9e31ed41b45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49352ffd04d05" /><Relationship Type="http://schemas.openxmlformats.org/officeDocument/2006/relationships/theme" Target="/ppt/slideMasters/theme/theme1.xml" Id="R273106ad693f4e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f49352ffd0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b176b421641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0fca00c3043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bcbae1a7e47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5cda0852a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452797a5b45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30aede3fa48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105b9b1c641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PIPETOWN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PIPETOWN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167 536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338 083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RØRBY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Skoleveien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825 174 192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PIPETOWN AS</a:t>
            </a:r>
          </a:p>
        </p:txBody>
      </p:sp>
    </p:spTree>
  </p:cSld>
  <p:clrMapOvr>
    <a:masterClrMapping xmlns:a="http://schemas.openxmlformats.org/drawingml/2006/main"/>
  </p:clrMapOvr>
</p:sld>
</file>