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edee2a820e43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9152fed1564dde"/>
  </p:sldMasterIdLst>
  <p:sldIdLst>
    <p:sldId xmlns:r="http://schemas.openxmlformats.org/officeDocument/2006/relationships" id="256" r:id="R76aef9f6ea374cb3"/>
    <p:sldId xmlns:r="http://schemas.openxmlformats.org/officeDocument/2006/relationships" id="257" r:id="Raa86e08439254987"/>
    <p:sldId xmlns:r="http://schemas.openxmlformats.org/officeDocument/2006/relationships" id="258" r:id="R5af721a2077e428a"/>
    <p:sldId xmlns:r="http://schemas.openxmlformats.org/officeDocument/2006/relationships" id="259" r:id="R8482bb7d3245442c"/>
    <p:sldId xmlns:r="http://schemas.openxmlformats.org/officeDocument/2006/relationships" id="260" r:id="R79c0beb39ad94d8e"/>
    <p:sldId xmlns:r="http://schemas.openxmlformats.org/officeDocument/2006/relationships" id="261" r:id="Red171fcb90d4454d"/>
    <p:sldId xmlns:r="http://schemas.openxmlformats.org/officeDocument/2006/relationships" id="262" r:id="R2d3cd2389ce648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9152fed1564dde" /><Relationship Type="http://schemas.openxmlformats.org/officeDocument/2006/relationships/slide" Target="/ppt/slides/slide1.xml" Id="R76aef9f6ea374cb3" /><Relationship Type="http://schemas.openxmlformats.org/officeDocument/2006/relationships/slide" Target="/ppt/slides/slide2.xml" Id="Raa86e08439254987" /><Relationship Type="http://schemas.openxmlformats.org/officeDocument/2006/relationships/slide" Target="/ppt/slides/slide3.xml" Id="R5af721a2077e428a" /><Relationship Type="http://schemas.openxmlformats.org/officeDocument/2006/relationships/slide" Target="/ppt/slides/slide4.xml" Id="R8482bb7d3245442c" /><Relationship Type="http://schemas.openxmlformats.org/officeDocument/2006/relationships/slide" Target="/ppt/slides/slide5.xml" Id="R79c0beb39ad94d8e" /><Relationship Type="http://schemas.openxmlformats.org/officeDocument/2006/relationships/slide" Target="/ppt/slides/slide6.xml" Id="Red171fcb90d4454d" /><Relationship Type="http://schemas.openxmlformats.org/officeDocument/2006/relationships/slide" Target="/ppt/slides/slide7.xml" Id="R2d3cd2389ce648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c3f4efa9c4f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4b88c676b443d" /><Relationship Type="http://schemas.openxmlformats.org/officeDocument/2006/relationships/theme" Target="/ppt/slideMasters/theme/theme1.xml" Id="R4bfa822e91cf4d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74b88c676b44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011bf92b845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bed6a0f704c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fcd7f215d47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3356ca7284e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00473c35c4c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c67dcb65a46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3a9abec684f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SINDRE BORGLI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SINDRE BORGLI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SINDRE BORGLI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SINDRE BORGLI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SINDRE BORGLI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SINDRE BORGLI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1 197 429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822 050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SINDRE BORGLI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BORGLI SINDRE KROGH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SINDRE BORGLI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Sindre Borgli, Kitterødveien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825 088 032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SINDRE BORGLI AS</a:t>
            </a:r>
          </a:p>
        </p:txBody>
      </p:sp>
    </p:spTree>
  </p:cSld>
  <p:clrMapOvr>
    <a:masterClrMapping xmlns:a="http://schemas.openxmlformats.org/drawingml/2006/main"/>
  </p:clrMapOvr>
</p:sld>
</file>