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90f39b5c9e4e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c3e8fa93284a88"/>
  </p:sldMasterIdLst>
  <p:sldIdLst>
    <p:sldId xmlns:r="http://schemas.openxmlformats.org/officeDocument/2006/relationships" id="256" r:id="R7908bcf031cd4b46"/>
    <p:sldId xmlns:r="http://schemas.openxmlformats.org/officeDocument/2006/relationships" id="257" r:id="R886685762b274fba"/>
    <p:sldId xmlns:r="http://schemas.openxmlformats.org/officeDocument/2006/relationships" id="258" r:id="R3c875a56b3d74734"/>
    <p:sldId xmlns:r="http://schemas.openxmlformats.org/officeDocument/2006/relationships" id="259" r:id="Re911b69e8133426d"/>
    <p:sldId xmlns:r="http://schemas.openxmlformats.org/officeDocument/2006/relationships" id="260" r:id="R87ca0ca09dff4071"/>
    <p:sldId xmlns:r="http://schemas.openxmlformats.org/officeDocument/2006/relationships" id="261" r:id="Rd5c59153aa82480f"/>
    <p:sldId xmlns:r="http://schemas.openxmlformats.org/officeDocument/2006/relationships" id="262" r:id="Rd413b73d2ab84f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c3e8fa93284a88" /><Relationship Type="http://schemas.openxmlformats.org/officeDocument/2006/relationships/slide" Target="/ppt/slides/slide1.xml" Id="R7908bcf031cd4b46" /><Relationship Type="http://schemas.openxmlformats.org/officeDocument/2006/relationships/slide" Target="/ppt/slides/slide2.xml" Id="R886685762b274fba" /><Relationship Type="http://schemas.openxmlformats.org/officeDocument/2006/relationships/slide" Target="/ppt/slides/slide3.xml" Id="R3c875a56b3d74734" /><Relationship Type="http://schemas.openxmlformats.org/officeDocument/2006/relationships/slide" Target="/ppt/slides/slide4.xml" Id="Re911b69e8133426d" /><Relationship Type="http://schemas.openxmlformats.org/officeDocument/2006/relationships/slide" Target="/ppt/slides/slide5.xml" Id="R87ca0ca09dff4071" /><Relationship Type="http://schemas.openxmlformats.org/officeDocument/2006/relationships/slide" Target="/ppt/slides/slide6.xml" Id="Rd5c59153aa82480f" /><Relationship Type="http://schemas.openxmlformats.org/officeDocument/2006/relationships/slide" Target="/ppt/slides/slide7.xml" Id="Rd413b73d2ab84f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d708dc60f249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27d3a79eb4776" /><Relationship Type="http://schemas.openxmlformats.org/officeDocument/2006/relationships/theme" Target="/ppt/slideMasters/theme/theme1.xml" Id="R3bbd3666f5a745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e27d3a79eb47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cb1d9a4ce42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be135ca4d47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683c4a11c40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d613857d745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3aacd789b4b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f43d05c9340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e2c8f268841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BARBROS FOTTERAPI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BARBROS FOTTERAPI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BARBROS FOTTERAPI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BARBROS FOTTERAPI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BARBROS FOTTERAPI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BARBROS FOTTERAPI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694 975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248 494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467 384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BARBROS FOTTERAPI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FIGVED BARBRO FJELLET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BARBROS FOTTERAPI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Bentsebrugata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0469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825 036 962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BARBROS FOTTERAPI AS</a:t>
            </a:r>
          </a:p>
        </p:txBody>
      </p:sp>
    </p:spTree>
  </p:cSld>
  <p:clrMapOvr>
    <a:masterClrMapping xmlns:a="http://schemas.openxmlformats.org/drawingml/2006/main"/>
  </p:clrMapOvr>
</p:sld>
</file>