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64f0243168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4e9406a3a54065"/>
  </p:sldMasterIdLst>
  <p:sldIdLst>
    <p:sldId xmlns:r="http://schemas.openxmlformats.org/officeDocument/2006/relationships" id="256" r:id="R195047e784c44150"/>
    <p:sldId xmlns:r="http://schemas.openxmlformats.org/officeDocument/2006/relationships" id="257" r:id="R440b2ad46eb44aad"/>
    <p:sldId xmlns:r="http://schemas.openxmlformats.org/officeDocument/2006/relationships" id="258" r:id="Rbe44a54228ec422c"/>
    <p:sldId xmlns:r="http://schemas.openxmlformats.org/officeDocument/2006/relationships" id="259" r:id="R063d842932d64c38"/>
    <p:sldId xmlns:r="http://schemas.openxmlformats.org/officeDocument/2006/relationships" id="260" r:id="Rb9cb1fbfba114430"/>
    <p:sldId xmlns:r="http://schemas.openxmlformats.org/officeDocument/2006/relationships" id="261" r:id="Rc786cde4e79e441f"/>
    <p:sldId xmlns:r="http://schemas.openxmlformats.org/officeDocument/2006/relationships" id="262" r:id="R6080d489c5de42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4e9406a3a54065" /><Relationship Type="http://schemas.openxmlformats.org/officeDocument/2006/relationships/slide" Target="/ppt/slides/slide1.xml" Id="R195047e784c44150" /><Relationship Type="http://schemas.openxmlformats.org/officeDocument/2006/relationships/slide" Target="/ppt/slides/slide2.xml" Id="R440b2ad46eb44aad" /><Relationship Type="http://schemas.openxmlformats.org/officeDocument/2006/relationships/slide" Target="/ppt/slides/slide3.xml" Id="Rbe44a54228ec422c" /><Relationship Type="http://schemas.openxmlformats.org/officeDocument/2006/relationships/slide" Target="/ppt/slides/slide4.xml" Id="R063d842932d64c38" /><Relationship Type="http://schemas.openxmlformats.org/officeDocument/2006/relationships/slide" Target="/ppt/slides/slide5.xml" Id="Rb9cb1fbfba114430" /><Relationship Type="http://schemas.openxmlformats.org/officeDocument/2006/relationships/slide" Target="/ppt/slides/slide6.xml" Id="Rc786cde4e79e441f" /><Relationship Type="http://schemas.openxmlformats.org/officeDocument/2006/relationships/slide" Target="/ppt/slides/slide7.xml" Id="R6080d489c5de42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28fd1b99c4e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44bc48f8b48bb" /><Relationship Type="http://schemas.openxmlformats.org/officeDocument/2006/relationships/theme" Target="/ppt/slideMasters/theme/theme1.xml" Id="Rc00f715b09a34e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944bc48f8b48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7cbe6e3144f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fde50c75b46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21c4deec5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ad2e51cec41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ba993e84a45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6d569ffe245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1d6e59d3d43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SVANEM BIOGASS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SVANEM BIOGASS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SVANEM BIOGASS EIENDOM AS ble etablert [år] og holder til i Hellandsjøen.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SVANEM BIOGASS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SVANEM BIOGASS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SVANEM BIOGASS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1 812 718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443 274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−660 742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−2 350 461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17 730 998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SVANEM BIOGASS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SVANEM BIOGASS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SVANEM BIOGASS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Hellandsjøveien 1344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7206 Hellandsjøen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825 003 452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SVANEM BIOGASS EIENDOM AS</a:t>
            </a:r>
          </a:p>
        </p:txBody>
      </p:sp>
    </p:spTree>
  </p:cSld>
  <p:clrMapOvr>
    <a:masterClrMapping xmlns:a="http://schemas.openxmlformats.org/drawingml/2006/main"/>
  </p:clrMapOvr>
</p:sld>
</file>