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09c97533ab43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be7c283f124f5a"/>
  </p:sldMasterIdLst>
  <p:sldIdLst>
    <p:sldId xmlns:r="http://schemas.openxmlformats.org/officeDocument/2006/relationships" id="256" r:id="Rf51056b69df54e5d"/>
    <p:sldId xmlns:r="http://schemas.openxmlformats.org/officeDocument/2006/relationships" id="257" r:id="R808bfcde61254215"/>
    <p:sldId xmlns:r="http://schemas.openxmlformats.org/officeDocument/2006/relationships" id="258" r:id="Rdf89184966c342f3"/>
    <p:sldId xmlns:r="http://schemas.openxmlformats.org/officeDocument/2006/relationships" id="259" r:id="R2321dc3370594bd6"/>
    <p:sldId xmlns:r="http://schemas.openxmlformats.org/officeDocument/2006/relationships" id="260" r:id="R4f1ed71c77aa49d9"/>
    <p:sldId xmlns:r="http://schemas.openxmlformats.org/officeDocument/2006/relationships" id="261" r:id="R067dd3b5011444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be7c283f124f5a" /><Relationship Type="http://schemas.openxmlformats.org/officeDocument/2006/relationships/slide" Target="/ppt/slides/slide1.xml" Id="Rf51056b69df54e5d" /><Relationship Type="http://schemas.openxmlformats.org/officeDocument/2006/relationships/slide" Target="/ppt/slides/slide2.xml" Id="R808bfcde61254215" /><Relationship Type="http://schemas.openxmlformats.org/officeDocument/2006/relationships/slide" Target="/ppt/slides/slide3.xml" Id="Rdf89184966c342f3" /><Relationship Type="http://schemas.openxmlformats.org/officeDocument/2006/relationships/slide" Target="/ppt/slides/slide4.xml" Id="R2321dc3370594bd6" /><Relationship Type="http://schemas.openxmlformats.org/officeDocument/2006/relationships/slide" Target="/ppt/slides/slide5.xml" Id="R4f1ed71c77aa49d9" /><Relationship Type="http://schemas.openxmlformats.org/officeDocument/2006/relationships/slide" Target="/ppt/slides/slide6.xml" Id="R067dd3b5011444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d2850601684e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8ed4a36f34351" /><Relationship Type="http://schemas.openxmlformats.org/officeDocument/2006/relationships/theme" Target="/ppt/slideMasters/theme/theme1.xml" Id="R781fef159d4442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58ed4a36f343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82a211fb746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16f8ecc0c4c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e33adfd2148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0c21a19cc40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233361a4d4e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222dc10524d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MANGE BEKKER ARKITEKTUR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MANGE BEKKER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MANGE BEKKER ARKITEKTUR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MANGE BEKKER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MANGE BEKKER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MANGE BEKKER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 HUGHES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MANGE BEKKER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2615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824 958 742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MANGE BEKKER ARKITEKTUR AS</a:t>
            </a:r>
          </a:p>
        </p:txBody>
      </p:sp>
    </p:spTree>
  </p:cSld>
  <p:clrMapOvr>
    <a:masterClrMapping xmlns:a="http://schemas.openxmlformats.org/drawingml/2006/main"/>
  </p:clrMapOvr>
</p:sld>
</file>