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c50e512ee74d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5baceb224344fc"/>
  </p:sldMasterIdLst>
  <p:sldIdLst>
    <p:sldId xmlns:r="http://schemas.openxmlformats.org/officeDocument/2006/relationships" id="256" r:id="Rcdefa3b6718845e5"/>
    <p:sldId xmlns:r="http://schemas.openxmlformats.org/officeDocument/2006/relationships" id="257" r:id="Rc9f362f2c43946cd"/>
    <p:sldId xmlns:r="http://schemas.openxmlformats.org/officeDocument/2006/relationships" id="258" r:id="Rf585ac89cd9c4bd0"/>
    <p:sldId xmlns:r="http://schemas.openxmlformats.org/officeDocument/2006/relationships" id="259" r:id="Rba8a6c17060e44ff"/>
    <p:sldId xmlns:r="http://schemas.openxmlformats.org/officeDocument/2006/relationships" id="260" r:id="R4ed38272c1544dea"/>
    <p:sldId xmlns:r="http://schemas.openxmlformats.org/officeDocument/2006/relationships" id="261" r:id="R96376a1a050e44b9"/>
    <p:sldId xmlns:r="http://schemas.openxmlformats.org/officeDocument/2006/relationships" id="262" r:id="R2aba483be85447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5baceb224344fc" /><Relationship Type="http://schemas.openxmlformats.org/officeDocument/2006/relationships/slide" Target="/ppt/slides/slide1.xml" Id="Rcdefa3b6718845e5" /><Relationship Type="http://schemas.openxmlformats.org/officeDocument/2006/relationships/slide" Target="/ppt/slides/slide2.xml" Id="Rc9f362f2c43946cd" /><Relationship Type="http://schemas.openxmlformats.org/officeDocument/2006/relationships/slide" Target="/ppt/slides/slide3.xml" Id="Rf585ac89cd9c4bd0" /><Relationship Type="http://schemas.openxmlformats.org/officeDocument/2006/relationships/slide" Target="/ppt/slides/slide4.xml" Id="Rba8a6c17060e44ff" /><Relationship Type="http://schemas.openxmlformats.org/officeDocument/2006/relationships/slide" Target="/ppt/slides/slide5.xml" Id="R4ed38272c1544dea" /><Relationship Type="http://schemas.openxmlformats.org/officeDocument/2006/relationships/slide" Target="/ppt/slides/slide6.xml" Id="R96376a1a050e44b9" /><Relationship Type="http://schemas.openxmlformats.org/officeDocument/2006/relationships/slide" Target="/ppt/slides/slide7.xml" Id="R2aba483be85447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6d10db90c545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08b263a9943d0" /><Relationship Type="http://schemas.openxmlformats.org/officeDocument/2006/relationships/theme" Target="/ppt/slideMasters/theme/theme1.xml" Id="R31f205537a6b4e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d08b263a9943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82c353d4e4c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fa15053d647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00322007447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72b6715ad42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fae332cba42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0d587aaef41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adb5fdafa48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GRC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GRC INVEST AS ble etablert [år] og holder til i Raufoss.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30 243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SLYNGSTADLI VEBJØRN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Brattbakken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2834 Raufoss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824 927 162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GRC INVEST AS</a:t>
            </a:r>
          </a:p>
        </p:txBody>
      </p:sp>
    </p:spTree>
  </p:cSld>
  <p:clrMapOvr>
    <a:masterClrMapping xmlns:a="http://schemas.openxmlformats.org/drawingml/2006/main"/>
  </p:clrMapOvr>
</p:sld>
</file>