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9a959ac9344b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45d0a7e7b0468f"/>
  </p:sldMasterIdLst>
  <p:sldIdLst>
    <p:sldId xmlns:r="http://schemas.openxmlformats.org/officeDocument/2006/relationships" id="256" r:id="R384db63802084423"/>
    <p:sldId xmlns:r="http://schemas.openxmlformats.org/officeDocument/2006/relationships" id="257" r:id="R2e6598e95f2a4bdd"/>
    <p:sldId xmlns:r="http://schemas.openxmlformats.org/officeDocument/2006/relationships" id="258" r:id="Rcb60f521a69b4878"/>
    <p:sldId xmlns:r="http://schemas.openxmlformats.org/officeDocument/2006/relationships" id="259" r:id="Rf0707e56d70b4ee1"/>
    <p:sldId xmlns:r="http://schemas.openxmlformats.org/officeDocument/2006/relationships" id="260" r:id="Rb9bc4e84ddae4a30"/>
    <p:sldId xmlns:r="http://schemas.openxmlformats.org/officeDocument/2006/relationships" id="261" r:id="Rc511dd4f56bb42ef"/>
    <p:sldId xmlns:r="http://schemas.openxmlformats.org/officeDocument/2006/relationships" id="262" r:id="R6ed9af83f6ba4b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45d0a7e7b0468f" /><Relationship Type="http://schemas.openxmlformats.org/officeDocument/2006/relationships/slide" Target="/ppt/slides/slide1.xml" Id="R384db63802084423" /><Relationship Type="http://schemas.openxmlformats.org/officeDocument/2006/relationships/slide" Target="/ppt/slides/slide2.xml" Id="R2e6598e95f2a4bdd" /><Relationship Type="http://schemas.openxmlformats.org/officeDocument/2006/relationships/slide" Target="/ppt/slides/slide3.xml" Id="Rcb60f521a69b4878" /><Relationship Type="http://schemas.openxmlformats.org/officeDocument/2006/relationships/slide" Target="/ppt/slides/slide4.xml" Id="Rf0707e56d70b4ee1" /><Relationship Type="http://schemas.openxmlformats.org/officeDocument/2006/relationships/slide" Target="/ppt/slides/slide5.xml" Id="Rb9bc4e84ddae4a30" /><Relationship Type="http://schemas.openxmlformats.org/officeDocument/2006/relationships/slide" Target="/ppt/slides/slide6.xml" Id="Rc511dd4f56bb42ef" /><Relationship Type="http://schemas.openxmlformats.org/officeDocument/2006/relationships/slide" Target="/ppt/slides/slide7.xml" Id="R6ed9af83f6ba4b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91aaaf5bb341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1da09a21548c7" /><Relationship Type="http://schemas.openxmlformats.org/officeDocument/2006/relationships/theme" Target="/ppt/slideMasters/theme/theme1.xml" Id="Re42727d244c04b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81da09a21548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564f11d51d4e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fab6f0cbbf4b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0cc010d22940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49a14a7fb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d0370386342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314f1fff342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66aea79e564f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D-AGENCY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D-AGENCY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D-AGENCY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D-AGENCY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D-AGENCY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D-AGENCY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3 929 690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505 103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407 949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657 077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1 097 683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D-AGENCY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OBST DIANA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D-AGENCY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Almemoen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3516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824 847 622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D-AGENCY AS</a:t>
            </a:r>
          </a:p>
        </p:txBody>
      </p:sp>
    </p:spTree>
  </p:cSld>
  <p:clrMapOvr>
    <a:masterClrMapping xmlns:a="http://schemas.openxmlformats.org/drawingml/2006/main"/>
  </p:clrMapOvr>
</p:sld>
</file>