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8544685b349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f0e584d5714b2c"/>
  </p:sldMasterIdLst>
  <p:sldIdLst>
    <p:sldId xmlns:r="http://schemas.openxmlformats.org/officeDocument/2006/relationships" id="256" r:id="R4609808669764ba9"/>
    <p:sldId xmlns:r="http://schemas.openxmlformats.org/officeDocument/2006/relationships" id="257" r:id="R2ae3bff0e4024a4f"/>
    <p:sldId xmlns:r="http://schemas.openxmlformats.org/officeDocument/2006/relationships" id="258" r:id="Ra83a537a2fc84660"/>
    <p:sldId xmlns:r="http://schemas.openxmlformats.org/officeDocument/2006/relationships" id="259" r:id="Rf646e3f84c024f32"/>
    <p:sldId xmlns:r="http://schemas.openxmlformats.org/officeDocument/2006/relationships" id="260" r:id="Rb6b1b01788e34181"/>
    <p:sldId xmlns:r="http://schemas.openxmlformats.org/officeDocument/2006/relationships" id="261" r:id="R929a08e4872a4d44"/>
    <p:sldId xmlns:r="http://schemas.openxmlformats.org/officeDocument/2006/relationships" id="262" r:id="Racec224d49ca44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0e584d5714b2c" /><Relationship Type="http://schemas.openxmlformats.org/officeDocument/2006/relationships/slide" Target="/ppt/slides/slide1.xml" Id="R4609808669764ba9" /><Relationship Type="http://schemas.openxmlformats.org/officeDocument/2006/relationships/slide" Target="/ppt/slides/slide2.xml" Id="R2ae3bff0e4024a4f" /><Relationship Type="http://schemas.openxmlformats.org/officeDocument/2006/relationships/slide" Target="/ppt/slides/slide3.xml" Id="Ra83a537a2fc84660" /><Relationship Type="http://schemas.openxmlformats.org/officeDocument/2006/relationships/slide" Target="/ppt/slides/slide4.xml" Id="Rf646e3f84c024f32" /><Relationship Type="http://schemas.openxmlformats.org/officeDocument/2006/relationships/slide" Target="/ppt/slides/slide5.xml" Id="Rb6b1b01788e34181" /><Relationship Type="http://schemas.openxmlformats.org/officeDocument/2006/relationships/slide" Target="/ppt/slides/slide6.xml" Id="R929a08e4872a4d44" /><Relationship Type="http://schemas.openxmlformats.org/officeDocument/2006/relationships/slide" Target="/ppt/slides/slide7.xml" Id="Racec224d49ca44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827dd2bfd42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902e5c5da468a" /><Relationship Type="http://schemas.openxmlformats.org/officeDocument/2006/relationships/theme" Target="/ppt/slideMasters/theme/theme1.xml" Id="Rcbca8eaf73634f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1902e5c5da46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7c9c913a1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08f9af9684c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f8c05badb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236a948ff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297a71bf4a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584acda674a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b4b8fd203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BÆRUMS VERK TØMRERMESTERFIRMA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TØMRERMESTERFIRMA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 VERK TØMRERMESTERFIRMA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TØMRERMESTERFIRMA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TØMRERMESTERFIRMA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TØMRERMESTERFIRMA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25 635 901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−3 741 011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−3 722 401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6 180 021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TØMRERMESTERFIRMA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BTLARSEN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C.THIIS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KREFTING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R.H.KREFTING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TØMRERMESTERFIRMA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Hamangskogen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824 812 802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TØMRERMESTERFIRMA AS</a:t>
            </a:r>
          </a:p>
        </p:txBody>
      </p:sp>
    </p:spTree>
  </p:cSld>
  <p:clrMapOvr>
    <a:masterClrMapping xmlns:a="http://schemas.openxmlformats.org/drawingml/2006/main"/>
  </p:clrMapOvr>
</p:sld>
</file>