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8b4f7431543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98542576d46df"/>
  </p:sldMasterIdLst>
  <p:sldIdLst>
    <p:sldId xmlns:r="http://schemas.openxmlformats.org/officeDocument/2006/relationships" id="256" r:id="R7c2a22f3432d4fba"/>
    <p:sldId xmlns:r="http://schemas.openxmlformats.org/officeDocument/2006/relationships" id="257" r:id="Reee910a61c884fd6"/>
    <p:sldId xmlns:r="http://schemas.openxmlformats.org/officeDocument/2006/relationships" id="258" r:id="Rf064eb1108814997"/>
    <p:sldId xmlns:r="http://schemas.openxmlformats.org/officeDocument/2006/relationships" id="259" r:id="R6c40738a3dc14616"/>
    <p:sldId xmlns:r="http://schemas.openxmlformats.org/officeDocument/2006/relationships" id="260" r:id="R26f7eb0799114cbf"/>
    <p:sldId xmlns:r="http://schemas.openxmlformats.org/officeDocument/2006/relationships" id="261" r:id="R717fe5870f2e45fa"/>
    <p:sldId xmlns:r="http://schemas.openxmlformats.org/officeDocument/2006/relationships" id="262" r:id="R45e4d36b5f05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98542576d46df" /><Relationship Type="http://schemas.openxmlformats.org/officeDocument/2006/relationships/slide" Target="/ppt/slides/slide1.xml" Id="R7c2a22f3432d4fba" /><Relationship Type="http://schemas.openxmlformats.org/officeDocument/2006/relationships/slide" Target="/ppt/slides/slide2.xml" Id="Reee910a61c884fd6" /><Relationship Type="http://schemas.openxmlformats.org/officeDocument/2006/relationships/slide" Target="/ppt/slides/slide3.xml" Id="Rf064eb1108814997" /><Relationship Type="http://schemas.openxmlformats.org/officeDocument/2006/relationships/slide" Target="/ppt/slides/slide4.xml" Id="R6c40738a3dc14616" /><Relationship Type="http://schemas.openxmlformats.org/officeDocument/2006/relationships/slide" Target="/ppt/slides/slide5.xml" Id="R26f7eb0799114cbf" /><Relationship Type="http://schemas.openxmlformats.org/officeDocument/2006/relationships/slide" Target="/ppt/slides/slide6.xml" Id="R717fe5870f2e45fa" /><Relationship Type="http://schemas.openxmlformats.org/officeDocument/2006/relationships/slide" Target="/ppt/slides/slide7.xml" Id="R45e4d36b5f05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f6233cafb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d27187f704d63" /><Relationship Type="http://schemas.openxmlformats.org/officeDocument/2006/relationships/theme" Target="/ppt/slideMasters/theme/theme1.xml" Id="Rd17cbca10b8c42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0d27187f704d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ddedb64f146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60873a65b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a41670084d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e516d575247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db3653fdf4d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f409c98d549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6b3b0ff9440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AXEL LINDBLAD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LINDBLAD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LINDBLAD HOLDING AS ble etablert [år] og holder til i Dilling.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LINDBLAD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LINDBLAD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LINDBLAD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202 475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2 058 119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LINDBLAD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KOLSTAD LINDBLAD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LINDBLAD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Ryggeveien 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824 698 562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LINDBLAD HOLDING AS</a:t>
            </a:r>
          </a:p>
        </p:txBody>
      </p:sp>
    </p:spTree>
  </p:cSld>
  <p:clrMapOvr>
    <a:masterClrMapping xmlns:a="http://schemas.openxmlformats.org/drawingml/2006/main"/>
  </p:clrMapOvr>
</p:sld>
</file>