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1946b4a8243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7e4bda8eb44a4e"/>
  </p:sldMasterIdLst>
  <p:sldIdLst>
    <p:sldId xmlns:r="http://schemas.openxmlformats.org/officeDocument/2006/relationships" id="256" r:id="R8982b93e99f341c9"/>
    <p:sldId xmlns:r="http://schemas.openxmlformats.org/officeDocument/2006/relationships" id="257" r:id="R3d7af2e73ef14623"/>
    <p:sldId xmlns:r="http://schemas.openxmlformats.org/officeDocument/2006/relationships" id="258" r:id="R6511b37c9ddf47cd"/>
    <p:sldId xmlns:r="http://schemas.openxmlformats.org/officeDocument/2006/relationships" id="259" r:id="Rb5f7e627817d41f4"/>
    <p:sldId xmlns:r="http://schemas.openxmlformats.org/officeDocument/2006/relationships" id="260" r:id="R84043dc41b3b449f"/>
    <p:sldId xmlns:r="http://schemas.openxmlformats.org/officeDocument/2006/relationships" id="261" r:id="R2e0a5c200860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e4bda8eb44a4e" /><Relationship Type="http://schemas.openxmlformats.org/officeDocument/2006/relationships/slide" Target="/ppt/slides/slide1.xml" Id="R8982b93e99f341c9" /><Relationship Type="http://schemas.openxmlformats.org/officeDocument/2006/relationships/slide" Target="/ppt/slides/slide2.xml" Id="R3d7af2e73ef14623" /><Relationship Type="http://schemas.openxmlformats.org/officeDocument/2006/relationships/slide" Target="/ppt/slides/slide3.xml" Id="R6511b37c9ddf47cd" /><Relationship Type="http://schemas.openxmlformats.org/officeDocument/2006/relationships/slide" Target="/ppt/slides/slide4.xml" Id="Rb5f7e627817d41f4" /><Relationship Type="http://schemas.openxmlformats.org/officeDocument/2006/relationships/slide" Target="/ppt/slides/slide5.xml" Id="R84043dc41b3b449f" /><Relationship Type="http://schemas.openxmlformats.org/officeDocument/2006/relationships/slide" Target="/ppt/slides/slide6.xml" Id="R2e0a5c200860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f3f43eea6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3a58c35a74c6d" /><Relationship Type="http://schemas.openxmlformats.org/officeDocument/2006/relationships/theme" Target="/ppt/slideMasters/theme/theme1.xml" Id="R14cd8e1cd59345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3a58c35a74c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33f2c56242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444efd31242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ce327bcbe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63881774648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8590a4e94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eb5424198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BRØNNØYSUND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BRØNNØYSUND RØR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KARLSEN  –  25,9 %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OLSEN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INGAR VANDALSVIK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GRETE MORTENSEN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KOLSVIK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 GJESSING BJØRGAN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Sira Erlends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52 08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bronnoysund@comfort.no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824 675 112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BRØNNØYSUND RØR AS</a:t>
            </a:r>
          </a:p>
        </p:txBody>
      </p:sp>
    </p:spTree>
  </p:cSld>
  <p:clrMapOvr>
    <a:masterClrMapping xmlns:a="http://schemas.openxmlformats.org/drawingml/2006/main"/>
  </p:clrMapOvr>
</p:sld>
</file>