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ff2a25044d4e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feeb6442124e9a"/>
  </p:sldMasterIdLst>
  <p:sldIdLst>
    <p:sldId xmlns:r="http://schemas.openxmlformats.org/officeDocument/2006/relationships" id="256" r:id="Raef0acec9dda44df"/>
    <p:sldId xmlns:r="http://schemas.openxmlformats.org/officeDocument/2006/relationships" id="257" r:id="R37335851a2114588"/>
    <p:sldId xmlns:r="http://schemas.openxmlformats.org/officeDocument/2006/relationships" id="258" r:id="R60fec6e4fc174010"/>
    <p:sldId xmlns:r="http://schemas.openxmlformats.org/officeDocument/2006/relationships" id="259" r:id="Rc229a4000acd4969"/>
    <p:sldId xmlns:r="http://schemas.openxmlformats.org/officeDocument/2006/relationships" id="260" r:id="R365791fb02ba447f"/>
    <p:sldId xmlns:r="http://schemas.openxmlformats.org/officeDocument/2006/relationships" id="261" r:id="Rdf482f1ac9fa472c"/>
    <p:sldId xmlns:r="http://schemas.openxmlformats.org/officeDocument/2006/relationships" id="262" r:id="R878640624bf846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eeb6442124e9a" /><Relationship Type="http://schemas.openxmlformats.org/officeDocument/2006/relationships/slide" Target="/ppt/slides/slide1.xml" Id="Raef0acec9dda44df" /><Relationship Type="http://schemas.openxmlformats.org/officeDocument/2006/relationships/slide" Target="/ppt/slides/slide2.xml" Id="R37335851a2114588" /><Relationship Type="http://schemas.openxmlformats.org/officeDocument/2006/relationships/slide" Target="/ppt/slides/slide3.xml" Id="R60fec6e4fc174010" /><Relationship Type="http://schemas.openxmlformats.org/officeDocument/2006/relationships/slide" Target="/ppt/slides/slide4.xml" Id="Rc229a4000acd4969" /><Relationship Type="http://schemas.openxmlformats.org/officeDocument/2006/relationships/slide" Target="/ppt/slides/slide5.xml" Id="R365791fb02ba447f" /><Relationship Type="http://schemas.openxmlformats.org/officeDocument/2006/relationships/slide" Target="/ppt/slides/slide6.xml" Id="Rdf482f1ac9fa472c" /><Relationship Type="http://schemas.openxmlformats.org/officeDocument/2006/relationships/slide" Target="/ppt/slides/slide7.xml" Id="R878640624bf846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512e2645ab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3e2250893416b" /><Relationship Type="http://schemas.openxmlformats.org/officeDocument/2006/relationships/theme" Target="/ppt/slideMasters/theme/theme1.xml" Id="Ra530e3598e5349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23e225089341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443b091e841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8cd39b58449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f42e2367240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35804eea54a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8b2687870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6df4ef7a543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16779493c46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SANDNES TAXI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TAXI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1 261 274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477 199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TAXI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824 644 152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REGNSKAP AS</a:t>
            </a:r>
          </a:p>
        </p:txBody>
      </p:sp>
    </p:spTree>
  </p:cSld>
  <p:clrMapOvr>
    <a:masterClrMapping xmlns:a="http://schemas.openxmlformats.org/drawingml/2006/main"/>
  </p:clrMapOvr>
</p:sld>
</file>