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5c2c852b5e42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c8ff8778ae4faf"/>
  </p:sldMasterIdLst>
  <p:sldIdLst>
    <p:sldId xmlns:r="http://schemas.openxmlformats.org/officeDocument/2006/relationships" id="256" r:id="R23566758dd0640d4"/>
    <p:sldId xmlns:r="http://schemas.openxmlformats.org/officeDocument/2006/relationships" id="257" r:id="Refdaf472601b4d5a"/>
    <p:sldId xmlns:r="http://schemas.openxmlformats.org/officeDocument/2006/relationships" id="258" r:id="R1ddc0b7c85694c32"/>
    <p:sldId xmlns:r="http://schemas.openxmlformats.org/officeDocument/2006/relationships" id="259" r:id="R45fb3b2c15eb414f"/>
    <p:sldId xmlns:r="http://schemas.openxmlformats.org/officeDocument/2006/relationships" id="260" r:id="Rbaade2858a97487d"/>
    <p:sldId xmlns:r="http://schemas.openxmlformats.org/officeDocument/2006/relationships" id="261" r:id="R57632b67570347f2"/>
    <p:sldId xmlns:r="http://schemas.openxmlformats.org/officeDocument/2006/relationships" id="262" r:id="R0902ef6797594e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c8ff8778ae4faf" /><Relationship Type="http://schemas.openxmlformats.org/officeDocument/2006/relationships/slide" Target="/ppt/slides/slide1.xml" Id="R23566758dd0640d4" /><Relationship Type="http://schemas.openxmlformats.org/officeDocument/2006/relationships/slide" Target="/ppt/slides/slide2.xml" Id="Refdaf472601b4d5a" /><Relationship Type="http://schemas.openxmlformats.org/officeDocument/2006/relationships/slide" Target="/ppt/slides/slide3.xml" Id="R1ddc0b7c85694c32" /><Relationship Type="http://schemas.openxmlformats.org/officeDocument/2006/relationships/slide" Target="/ppt/slides/slide4.xml" Id="R45fb3b2c15eb414f" /><Relationship Type="http://schemas.openxmlformats.org/officeDocument/2006/relationships/slide" Target="/ppt/slides/slide5.xml" Id="Rbaade2858a97487d" /><Relationship Type="http://schemas.openxmlformats.org/officeDocument/2006/relationships/slide" Target="/ppt/slides/slide6.xml" Id="R57632b67570347f2" /><Relationship Type="http://schemas.openxmlformats.org/officeDocument/2006/relationships/slide" Target="/ppt/slides/slide7.xml" Id="R0902ef6797594e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6652c696c348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d666dd6854d69" /><Relationship Type="http://schemas.openxmlformats.org/officeDocument/2006/relationships/theme" Target="/ppt/slideMasters/theme/theme1.xml" Id="R60f82d6d1cdd47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3d666dd6854d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c9450679d4e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daafcf6294e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83732309e45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acb9f9d8f40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a21ccdeea4f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a168aa13449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79c4041c645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DSG TECHNOLOGY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DSG TECHNOLOGY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DSG TECHNOLOGY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DSG TECHNOLOGY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DSG TECHNOLOGY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DSG TECHNOLOGY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567 041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−43 822 576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246 984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13 850 824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DSG TECHNOLOGY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STYKKET INVEST AS  –  89,6 %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STYKKET INVEST AS  –  10,4 %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DSG TECHNOLOGY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Doktor Hansteins gate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824 534 152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DSG TECHNOLOGY HOLDING AS</a:t>
            </a:r>
          </a:p>
        </p:txBody>
      </p:sp>
    </p:spTree>
  </p:cSld>
  <p:clrMapOvr>
    <a:masterClrMapping xmlns:a="http://schemas.openxmlformats.org/drawingml/2006/main"/>
  </p:clrMapOvr>
</p:sld>
</file>