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24c8a6743d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24adcee0744ed"/>
  </p:sldMasterIdLst>
  <p:sldIdLst>
    <p:sldId xmlns:r="http://schemas.openxmlformats.org/officeDocument/2006/relationships" id="256" r:id="R3855e8516030470f"/>
    <p:sldId xmlns:r="http://schemas.openxmlformats.org/officeDocument/2006/relationships" id="257" r:id="R5f943abc2b7747d8"/>
    <p:sldId xmlns:r="http://schemas.openxmlformats.org/officeDocument/2006/relationships" id="258" r:id="Ra1a6189762854ca8"/>
    <p:sldId xmlns:r="http://schemas.openxmlformats.org/officeDocument/2006/relationships" id="259" r:id="R85ac0c6380104916"/>
    <p:sldId xmlns:r="http://schemas.openxmlformats.org/officeDocument/2006/relationships" id="260" r:id="R0788f4ea85894eef"/>
    <p:sldId xmlns:r="http://schemas.openxmlformats.org/officeDocument/2006/relationships" id="261" r:id="Raeca295061e64f7a"/>
    <p:sldId xmlns:r="http://schemas.openxmlformats.org/officeDocument/2006/relationships" id="262" r:id="Re3290f0cdb8e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24adcee0744ed" /><Relationship Type="http://schemas.openxmlformats.org/officeDocument/2006/relationships/slide" Target="/ppt/slides/slide1.xml" Id="R3855e8516030470f" /><Relationship Type="http://schemas.openxmlformats.org/officeDocument/2006/relationships/slide" Target="/ppt/slides/slide2.xml" Id="R5f943abc2b7747d8" /><Relationship Type="http://schemas.openxmlformats.org/officeDocument/2006/relationships/slide" Target="/ppt/slides/slide3.xml" Id="Ra1a6189762854ca8" /><Relationship Type="http://schemas.openxmlformats.org/officeDocument/2006/relationships/slide" Target="/ppt/slides/slide4.xml" Id="R85ac0c6380104916" /><Relationship Type="http://schemas.openxmlformats.org/officeDocument/2006/relationships/slide" Target="/ppt/slides/slide5.xml" Id="R0788f4ea85894eef" /><Relationship Type="http://schemas.openxmlformats.org/officeDocument/2006/relationships/slide" Target="/ppt/slides/slide6.xml" Id="Raeca295061e64f7a" /><Relationship Type="http://schemas.openxmlformats.org/officeDocument/2006/relationships/slide" Target="/ppt/slides/slide7.xml" Id="Re3290f0cdb8e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e26bf56014e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202e3a30f471e" /><Relationship Type="http://schemas.openxmlformats.org/officeDocument/2006/relationships/theme" Target="/ppt/slideMasters/theme/theme1.xml" Id="R86b9118f16ae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202e3a30f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f9aaa26b645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cb7c59ac3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8b3df754d41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eb43abba3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bb212584848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75129c34242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a3367727d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ENERGY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 JENØ SANDOR VON JESZENSZKY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Palmstrøms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9901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kontakt@aenergy.as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824 528 012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