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f1e3ddd35542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3dbb002e6046d2"/>
  </p:sldMasterIdLst>
  <p:sldIdLst>
    <p:sldId xmlns:r="http://schemas.openxmlformats.org/officeDocument/2006/relationships" id="256" r:id="R50fc91bfe3d340b8"/>
    <p:sldId xmlns:r="http://schemas.openxmlformats.org/officeDocument/2006/relationships" id="257" r:id="R641119c71a2648a5"/>
    <p:sldId xmlns:r="http://schemas.openxmlformats.org/officeDocument/2006/relationships" id="258" r:id="Rb69e3d44bdb74ace"/>
    <p:sldId xmlns:r="http://schemas.openxmlformats.org/officeDocument/2006/relationships" id="259" r:id="Reaeebf61644d4ba6"/>
    <p:sldId xmlns:r="http://schemas.openxmlformats.org/officeDocument/2006/relationships" id="260" r:id="R35132dd72f17402e"/>
    <p:sldId xmlns:r="http://schemas.openxmlformats.org/officeDocument/2006/relationships" id="261" r:id="R3df3319f400b42a9"/>
    <p:sldId xmlns:r="http://schemas.openxmlformats.org/officeDocument/2006/relationships" id="262" r:id="R9c59f24267cf48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dbb002e6046d2" /><Relationship Type="http://schemas.openxmlformats.org/officeDocument/2006/relationships/slide" Target="/ppt/slides/slide1.xml" Id="R50fc91bfe3d340b8" /><Relationship Type="http://schemas.openxmlformats.org/officeDocument/2006/relationships/slide" Target="/ppt/slides/slide2.xml" Id="R641119c71a2648a5" /><Relationship Type="http://schemas.openxmlformats.org/officeDocument/2006/relationships/slide" Target="/ppt/slides/slide3.xml" Id="Rb69e3d44bdb74ace" /><Relationship Type="http://schemas.openxmlformats.org/officeDocument/2006/relationships/slide" Target="/ppt/slides/slide4.xml" Id="Reaeebf61644d4ba6" /><Relationship Type="http://schemas.openxmlformats.org/officeDocument/2006/relationships/slide" Target="/ppt/slides/slide5.xml" Id="R35132dd72f17402e" /><Relationship Type="http://schemas.openxmlformats.org/officeDocument/2006/relationships/slide" Target="/ppt/slides/slide6.xml" Id="R3df3319f400b42a9" /><Relationship Type="http://schemas.openxmlformats.org/officeDocument/2006/relationships/slide" Target="/ppt/slides/slide7.xml" Id="R9c59f24267cf48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517b3dfb349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b1bad0b964c48" /><Relationship Type="http://schemas.openxmlformats.org/officeDocument/2006/relationships/theme" Target="/ppt/slideMasters/theme/theme1.xml" Id="R49a8ef0ffa0844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4b1bad0b964c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92336f5024e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91d918d3c4a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ddb02e8f5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09f36fd94f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465161a6744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d30675f854c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d15fe5777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KALLE OG KJETILS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OG KJETILS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 OG KJETILS RØR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OG KJETILS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OG KJETILS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OG KJETILS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17 095 799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3 214 293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2 771 627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5 811 087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14 141 690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OG KJETILS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HIBBA HOLDING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KMM HOLDING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FAXI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OG KJETILS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Ragbakken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824 329 222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 OG KJETILS RØR AS</a:t>
            </a:r>
          </a:p>
        </p:txBody>
      </p:sp>
    </p:spTree>
  </p:cSld>
  <p:clrMapOvr>
    <a:masterClrMapping xmlns:a="http://schemas.openxmlformats.org/drawingml/2006/main"/>
  </p:clrMapOvr>
</p:sld>
</file>