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5079aaf85d4b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358feca7d46a4"/>
  </p:sldMasterIdLst>
  <p:sldIdLst>
    <p:sldId xmlns:r="http://schemas.openxmlformats.org/officeDocument/2006/relationships" id="256" r:id="Rfc2ffce94c004f1e"/>
    <p:sldId xmlns:r="http://schemas.openxmlformats.org/officeDocument/2006/relationships" id="257" r:id="R9f73a8c4cc3a4f04"/>
    <p:sldId xmlns:r="http://schemas.openxmlformats.org/officeDocument/2006/relationships" id="258" r:id="R70ba3914b0e34e8e"/>
    <p:sldId xmlns:r="http://schemas.openxmlformats.org/officeDocument/2006/relationships" id="259" r:id="Rc7920ba74402433a"/>
    <p:sldId xmlns:r="http://schemas.openxmlformats.org/officeDocument/2006/relationships" id="260" r:id="R1afc0d3db7524123"/>
    <p:sldId xmlns:r="http://schemas.openxmlformats.org/officeDocument/2006/relationships" id="261" r:id="Rd7c91ca2e27c48ca"/>
    <p:sldId xmlns:r="http://schemas.openxmlformats.org/officeDocument/2006/relationships" id="262" r:id="R973ce642081a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358feca7d46a4" /><Relationship Type="http://schemas.openxmlformats.org/officeDocument/2006/relationships/slide" Target="/ppt/slides/slide1.xml" Id="Rfc2ffce94c004f1e" /><Relationship Type="http://schemas.openxmlformats.org/officeDocument/2006/relationships/slide" Target="/ppt/slides/slide2.xml" Id="R9f73a8c4cc3a4f04" /><Relationship Type="http://schemas.openxmlformats.org/officeDocument/2006/relationships/slide" Target="/ppt/slides/slide3.xml" Id="R70ba3914b0e34e8e" /><Relationship Type="http://schemas.openxmlformats.org/officeDocument/2006/relationships/slide" Target="/ppt/slides/slide4.xml" Id="Rc7920ba74402433a" /><Relationship Type="http://schemas.openxmlformats.org/officeDocument/2006/relationships/slide" Target="/ppt/slides/slide5.xml" Id="R1afc0d3db7524123" /><Relationship Type="http://schemas.openxmlformats.org/officeDocument/2006/relationships/slide" Target="/ppt/slides/slide6.xml" Id="Rd7c91ca2e27c48ca" /><Relationship Type="http://schemas.openxmlformats.org/officeDocument/2006/relationships/slide" Target="/ppt/slides/slide7.xml" Id="R973ce642081a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f74f87f0947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2462362aa48b9" /><Relationship Type="http://schemas.openxmlformats.org/officeDocument/2006/relationships/theme" Target="/ppt/slideMasters/theme/theme1.xml" Id="R1c8723cdca0f44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2462362aa48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0159907c14c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ca9e638cf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38d446492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5cc65ec04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5b0eb896a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406edfcf246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99a0d2394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KTRONES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KTRONES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1 267 356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4 051 841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4 051 841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TRONES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Trones, Tors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824 318 182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KTRONES INVEST AS</a:t>
            </a:r>
          </a:p>
        </p:txBody>
      </p:sp>
    </p:spTree>
  </p:cSld>
  <p:clrMapOvr>
    <a:masterClrMapping xmlns:a="http://schemas.openxmlformats.org/drawingml/2006/main"/>
  </p:clrMapOvr>
</p:sld>
</file>