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1f250d8f447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54e07004894363"/>
  </p:sldMasterIdLst>
  <p:sldIdLst>
    <p:sldId xmlns:r="http://schemas.openxmlformats.org/officeDocument/2006/relationships" id="256" r:id="R603bdb298e6743fb"/>
    <p:sldId xmlns:r="http://schemas.openxmlformats.org/officeDocument/2006/relationships" id="257" r:id="Rc9399dd9598b4d87"/>
    <p:sldId xmlns:r="http://schemas.openxmlformats.org/officeDocument/2006/relationships" id="258" r:id="Rd483b6ea0623424b"/>
    <p:sldId xmlns:r="http://schemas.openxmlformats.org/officeDocument/2006/relationships" id="259" r:id="Rd059e333dbbc499b"/>
    <p:sldId xmlns:r="http://schemas.openxmlformats.org/officeDocument/2006/relationships" id="260" r:id="Rf5535c16d1a64034"/>
    <p:sldId xmlns:r="http://schemas.openxmlformats.org/officeDocument/2006/relationships" id="261" r:id="Rcc715af6bf07485f"/>
    <p:sldId xmlns:r="http://schemas.openxmlformats.org/officeDocument/2006/relationships" id="262" r:id="R76244b81474948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4e07004894363" /><Relationship Type="http://schemas.openxmlformats.org/officeDocument/2006/relationships/slide" Target="/ppt/slides/slide1.xml" Id="R603bdb298e6743fb" /><Relationship Type="http://schemas.openxmlformats.org/officeDocument/2006/relationships/slide" Target="/ppt/slides/slide2.xml" Id="Rc9399dd9598b4d87" /><Relationship Type="http://schemas.openxmlformats.org/officeDocument/2006/relationships/slide" Target="/ppt/slides/slide3.xml" Id="Rd483b6ea0623424b" /><Relationship Type="http://schemas.openxmlformats.org/officeDocument/2006/relationships/slide" Target="/ppt/slides/slide4.xml" Id="Rd059e333dbbc499b" /><Relationship Type="http://schemas.openxmlformats.org/officeDocument/2006/relationships/slide" Target="/ppt/slides/slide5.xml" Id="Rf5535c16d1a64034" /><Relationship Type="http://schemas.openxmlformats.org/officeDocument/2006/relationships/slide" Target="/ppt/slides/slide6.xml" Id="Rcc715af6bf07485f" /><Relationship Type="http://schemas.openxmlformats.org/officeDocument/2006/relationships/slide" Target="/ppt/slides/slide7.xml" Id="R76244b81474948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5c962f80c42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174ecc3f64c1e" /><Relationship Type="http://schemas.openxmlformats.org/officeDocument/2006/relationships/theme" Target="/ppt/slideMasters/theme/theme1.xml" Id="R72ecf472c8b946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b174ecc3f64c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1a8e546134f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890367bfd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c748a68b547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12b0546fe4f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b15cc372b45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8dadf7f4e49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cc55bc5254e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KVAØY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816 013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822 944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Hamborgveien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1440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824 196 702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KVAØY AS</a:t>
            </a:r>
          </a:p>
        </p:txBody>
      </p:sp>
    </p:spTree>
  </p:cSld>
  <p:clrMapOvr>
    <a:masterClrMapping xmlns:a="http://schemas.openxmlformats.org/drawingml/2006/main"/>
  </p:clrMapOvr>
</p:sld>
</file>