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4d9ac724c4b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9555c30674659"/>
  </p:sldMasterIdLst>
  <p:sldIdLst>
    <p:sldId xmlns:r="http://schemas.openxmlformats.org/officeDocument/2006/relationships" id="256" r:id="R67f210e3f8a84d34"/>
    <p:sldId xmlns:r="http://schemas.openxmlformats.org/officeDocument/2006/relationships" id="257" r:id="R3fed6ae6990c4b53"/>
    <p:sldId xmlns:r="http://schemas.openxmlformats.org/officeDocument/2006/relationships" id="258" r:id="Rced95cd0b39d4610"/>
    <p:sldId xmlns:r="http://schemas.openxmlformats.org/officeDocument/2006/relationships" id="259" r:id="Rbc31d0e78dfe47d1"/>
    <p:sldId xmlns:r="http://schemas.openxmlformats.org/officeDocument/2006/relationships" id="260" r:id="R6ed4081c1c064a7f"/>
    <p:sldId xmlns:r="http://schemas.openxmlformats.org/officeDocument/2006/relationships" id="261" r:id="R12b56a78047f4683"/>
    <p:sldId xmlns:r="http://schemas.openxmlformats.org/officeDocument/2006/relationships" id="262" r:id="R1b38e956d550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9555c30674659" /><Relationship Type="http://schemas.openxmlformats.org/officeDocument/2006/relationships/slide" Target="/ppt/slides/slide1.xml" Id="R67f210e3f8a84d34" /><Relationship Type="http://schemas.openxmlformats.org/officeDocument/2006/relationships/slide" Target="/ppt/slides/slide2.xml" Id="R3fed6ae6990c4b53" /><Relationship Type="http://schemas.openxmlformats.org/officeDocument/2006/relationships/slide" Target="/ppt/slides/slide3.xml" Id="Rced95cd0b39d4610" /><Relationship Type="http://schemas.openxmlformats.org/officeDocument/2006/relationships/slide" Target="/ppt/slides/slide4.xml" Id="Rbc31d0e78dfe47d1" /><Relationship Type="http://schemas.openxmlformats.org/officeDocument/2006/relationships/slide" Target="/ppt/slides/slide5.xml" Id="R6ed4081c1c064a7f" /><Relationship Type="http://schemas.openxmlformats.org/officeDocument/2006/relationships/slide" Target="/ppt/slides/slide6.xml" Id="R12b56a78047f4683" /><Relationship Type="http://schemas.openxmlformats.org/officeDocument/2006/relationships/slide" Target="/ppt/slides/slide7.xml" Id="R1b38e956d550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5b439b00f46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8c1ecddfa420c" /><Relationship Type="http://schemas.openxmlformats.org/officeDocument/2006/relationships/theme" Target="/ppt/slideMasters/theme/theme1.xml" Id="R7761b55851974a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f8c1ecddfa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4a511eb67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10fddafef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db2cfaf049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a06b9e871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bc6d13650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22702adf246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0ad4e97e3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MYRGLØTT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MYRGLØTT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2 962 537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3 162 537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KÅRTVEDT RUNAR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Lachmanns vei 17E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824 042 802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MYRGLØTT HOLDING AS</a:t>
            </a:r>
          </a:p>
        </p:txBody>
      </p:sp>
    </p:spTree>
  </p:cSld>
  <p:clrMapOvr>
    <a:masterClrMapping xmlns:a="http://schemas.openxmlformats.org/drawingml/2006/main"/>
  </p:clrMapOvr>
</p:sld>
</file>