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28721ccdc47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c4f45fd58445f"/>
  </p:sldMasterIdLst>
  <p:sldIdLst>
    <p:sldId xmlns:r="http://schemas.openxmlformats.org/officeDocument/2006/relationships" id="256" r:id="R78b6d042970a4881"/>
    <p:sldId xmlns:r="http://schemas.openxmlformats.org/officeDocument/2006/relationships" id="257" r:id="Re2161f6ba8f94b7b"/>
    <p:sldId xmlns:r="http://schemas.openxmlformats.org/officeDocument/2006/relationships" id="258" r:id="R947e56365c714d9e"/>
    <p:sldId xmlns:r="http://schemas.openxmlformats.org/officeDocument/2006/relationships" id="259" r:id="R07535f8d33514c08"/>
    <p:sldId xmlns:r="http://schemas.openxmlformats.org/officeDocument/2006/relationships" id="260" r:id="R45d1434a00bf4802"/>
    <p:sldId xmlns:r="http://schemas.openxmlformats.org/officeDocument/2006/relationships" id="261" r:id="R1442f7d1faa4444c"/>
    <p:sldId xmlns:r="http://schemas.openxmlformats.org/officeDocument/2006/relationships" id="262" r:id="Rd339c2cec383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c4f45fd58445f" /><Relationship Type="http://schemas.openxmlformats.org/officeDocument/2006/relationships/slide" Target="/ppt/slides/slide1.xml" Id="R78b6d042970a4881" /><Relationship Type="http://schemas.openxmlformats.org/officeDocument/2006/relationships/slide" Target="/ppt/slides/slide2.xml" Id="Re2161f6ba8f94b7b" /><Relationship Type="http://schemas.openxmlformats.org/officeDocument/2006/relationships/slide" Target="/ppt/slides/slide3.xml" Id="R947e56365c714d9e" /><Relationship Type="http://schemas.openxmlformats.org/officeDocument/2006/relationships/slide" Target="/ppt/slides/slide4.xml" Id="R07535f8d33514c08" /><Relationship Type="http://schemas.openxmlformats.org/officeDocument/2006/relationships/slide" Target="/ppt/slides/slide5.xml" Id="R45d1434a00bf4802" /><Relationship Type="http://schemas.openxmlformats.org/officeDocument/2006/relationships/slide" Target="/ppt/slides/slide6.xml" Id="R1442f7d1faa4444c" /><Relationship Type="http://schemas.openxmlformats.org/officeDocument/2006/relationships/slide" Target="/ppt/slides/slide7.xml" Id="Rd339c2cec383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1ade6299441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c6cd213484f6a" /><Relationship Type="http://schemas.openxmlformats.org/officeDocument/2006/relationships/theme" Target="/ppt/slideMasters/theme/theme1.xml" Id="Rcf04d07ea6aa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4c6cd21348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375af6843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fc779e4fb4c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9b4205d34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a04bbd8ec4c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965531a3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6170c48624e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c89ed4c00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INDRESTRAND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INDRESTRAND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INDRESTRAND ESKIL GAASØ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INDRESTRAND EVEN GAASØ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823 938 462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INDRESTRAND HOLDING AS</a:t>
            </a:r>
          </a:p>
        </p:txBody>
      </p:sp>
    </p:spTree>
  </p:cSld>
  <p:clrMapOvr>
    <a:masterClrMapping xmlns:a="http://schemas.openxmlformats.org/drawingml/2006/main"/>
  </p:clrMapOvr>
</p:sld>
</file>