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b0b56d694f4b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1eee9c56b4303"/>
  </p:sldMasterIdLst>
  <p:sldIdLst>
    <p:sldId xmlns:r="http://schemas.openxmlformats.org/officeDocument/2006/relationships" id="256" r:id="R7d552bdf061449bc"/>
    <p:sldId xmlns:r="http://schemas.openxmlformats.org/officeDocument/2006/relationships" id="257" r:id="R977d80dc2f3848b5"/>
    <p:sldId xmlns:r="http://schemas.openxmlformats.org/officeDocument/2006/relationships" id="258" r:id="R589857f69b86433f"/>
    <p:sldId xmlns:r="http://schemas.openxmlformats.org/officeDocument/2006/relationships" id="259" r:id="R4e74857674984f9c"/>
    <p:sldId xmlns:r="http://schemas.openxmlformats.org/officeDocument/2006/relationships" id="260" r:id="Ra853731742de499e"/>
    <p:sldId xmlns:r="http://schemas.openxmlformats.org/officeDocument/2006/relationships" id="261" r:id="R86894de7083a434a"/>
    <p:sldId xmlns:r="http://schemas.openxmlformats.org/officeDocument/2006/relationships" id="262" r:id="Re4248750b7314c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1eee9c56b4303" /><Relationship Type="http://schemas.openxmlformats.org/officeDocument/2006/relationships/slide" Target="/ppt/slides/slide1.xml" Id="R7d552bdf061449bc" /><Relationship Type="http://schemas.openxmlformats.org/officeDocument/2006/relationships/slide" Target="/ppt/slides/slide2.xml" Id="R977d80dc2f3848b5" /><Relationship Type="http://schemas.openxmlformats.org/officeDocument/2006/relationships/slide" Target="/ppt/slides/slide3.xml" Id="R589857f69b86433f" /><Relationship Type="http://schemas.openxmlformats.org/officeDocument/2006/relationships/slide" Target="/ppt/slides/slide4.xml" Id="R4e74857674984f9c" /><Relationship Type="http://schemas.openxmlformats.org/officeDocument/2006/relationships/slide" Target="/ppt/slides/slide5.xml" Id="Ra853731742de499e" /><Relationship Type="http://schemas.openxmlformats.org/officeDocument/2006/relationships/slide" Target="/ppt/slides/slide6.xml" Id="R86894de7083a434a" /><Relationship Type="http://schemas.openxmlformats.org/officeDocument/2006/relationships/slide" Target="/ppt/slides/slide7.xml" Id="Re4248750b7314c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7713617e2645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0d31e83de4ffd" /><Relationship Type="http://schemas.openxmlformats.org/officeDocument/2006/relationships/theme" Target="/ppt/slideMasters/theme/theme1.xml" Id="R3bbe400aafdc44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80d31e83de4f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c4f29b78d48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bac08c23440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4140c16c34d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5a3b1447944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216f27cf548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fe466465347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2537eda924a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SAE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1 287 136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1 289 089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SIGRIDUR ANNA EGGERTSDOTTIR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Mossikrødveien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1623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823 930 232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SAE HOLDING AS</a:t>
            </a:r>
          </a:p>
        </p:txBody>
      </p:sp>
    </p:spTree>
  </p:cSld>
  <p:clrMapOvr>
    <a:masterClrMapping xmlns:a="http://schemas.openxmlformats.org/drawingml/2006/main"/>
  </p:clrMapOvr>
</p:sld>
</file>