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b9c29a9e284e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8d41f25d454ab2"/>
  </p:sldMasterIdLst>
  <p:sldIdLst>
    <p:sldId xmlns:r="http://schemas.openxmlformats.org/officeDocument/2006/relationships" id="256" r:id="Rda5a1a01a812421e"/>
    <p:sldId xmlns:r="http://schemas.openxmlformats.org/officeDocument/2006/relationships" id="257" r:id="R7875ed352f61494c"/>
    <p:sldId xmlns:r="http://schemas.openxmlformats.org/officeDocument/2006/relationships" id="258" r:id="R5b79bc23825c40e7"/>
    <p:sldId xmlns:r="http://schemas.openxmlformats.org/officeDocument/2006/relationships" id="259" r:id="Rc6c79918c2b74c6b"/>
    <p:sldId xmlns:r="http://schemas.openxmlformats.org/officeDocument/2006/relationships" id="260" r:id="R38213824270e4a39"/>
    <p:sldId xmlns:r="http://schemas.openxmlformats.org/officeDocument/2006/relationships" id="261" r:id="R4718d848d32b470c"/>
    <p:sldId xmlns:r="http://schemas.openxmlformats.org/officeDocument/2006/relationships" id="262" r:id="R9a0584df5cb343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8d41f25d454ab2" /><Relationship Type="http://schemas.openxmlformats.org/officeDocument/2006/relationships/slide" Target="/ppt/slides/slide1.xml" Id="Rda5a1a01a812421e" /><Relationship Type="http://schemas.openxmlformats.org/officeDocument/2006/relationships/slide" Target="/ppt/slides/slide2.xml" Id="R7875ed352f61494c" /><Relationship Type="http://schemas.openxmlformats.org/officeDocument/2006/relationships/slide" Target="/ppt/slides/slide3.xml" Id="R5b79bc23825c40e7" /><Relationship Type="http://schemas.openxmlformats.org/officeDocument/2006/relationships/slide" Target="/ppt/slides/slide4.xml" Id="Rc6c79918c2b74c6b" /><Relationship Type="http://schemas.openxmlformats.org/officeDocument/2006/relationships/slide" Target="/ppt/slides/slide5.xml" Id="R38213824270e4a39" /><Relationship Type="http://schemas.openxmlformats.org/officeDocument/2006/relationships/slide" Target="/ppt/slides/slide6.xml" Id="R4718d848d32b470c" /><Relationship Type="http://schemas.openxmlformats.org/officeDocument/2006/relationships/slide" Target="/ppt/slides/slide7.xml" Id="R9a0584df5cb343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2803c61af946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37988b2084eaf" /><Relationship Type="http://schemas.openxmlformats.org/officeDocument/2006/relationships/theme" Target="/ppt/slideMasters/theme/theme1.xml" Id="Raebde9c20c204a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b37988b2084e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ea987e2614f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b69690c1444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5921a09d34d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4e35641be4d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a995ee3b54a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e7e63f5a646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6fbe95aff4f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SAE HOLDING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1 287 136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1 289 089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SIGRIDUR ANNA EGGERTSDOTTIR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Mossikrødveien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1623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823 930 232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SAE HOLDING AS</a:t>
            </a:r>
          </a:p>
        </p:txBody>
      </p:sp>
    </p:spTree>
  </p:cSld>
  <p:clrMapOvr>
    <a:masterClrMapping xmlns:a="http://schemas.openxmlformats.org/drawingml/2006/main"/>
  </p:clrMapOvr>
</p:sld>
</file>