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f1c80601434a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d0ed674d134472"/>
  </p:sldMasterIdLst>
  <p:sldIdLst>
    <p:sldId xmlns:r="http://schemas.openxmlformats.org/officeDocument/2006/relationships" id="256" r:id="R0e3f5b0bdf214645"/>
    <p:sldId xmlns:r="http://schemas.openxmlformats.org/officeDocument/2006/relationships" id="257" r:id="R7d9edd3cddc2499a"/>
    <p:sldId xmlns:r="http://schemas.openxmlformats.org/officeDocument/2006/relationships" id="258" r:id="R0664dd158445401d"/>
    <p:sldId xmlns:r="http://schemas.openxmlformats.org/officeDocument/2006/relationships" id="259" r:id="R9c9fb4be80dc4856"/>
    <p:sldId xmlns:r="http://schemas.openxmlformats.org/officeDocument/2006/relationships" id="260" r:id="R7922a0df65404eee"/>
    <p:sldId xmlns:r="http://schemas.openxmlformats.org/officeDocument/2006/relationships" id="261" r:id="Re77c2a68bb504bd7"/>
    <p:sldId xmlns:r="http://schemas.openxmlformats.org/officeDocument/2006/relationships" id="262" r:id="R7934c3980a7141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0ed674d134472" /><Relationship Type="http://schemas.openxmlformats.org/officeDocument/2006/relationships/slide" Target="/ppt/slides/slide1.xml" Id="R0e3f5b0bdf214645" /><Relationship Type="http://schemas.openxmlformats.org/officeDocument/2006/relationships/slide" Target="/ppt/slides/slide2.xml" Id="R7d9edd3cddc2499a" /><Relationship Type="http://schemas.openxmlformats.org/officeDocument/2006/relationships/slide" Target="/ppt/slides/slide3.xml" Id="R0664dd158445401d" /><Relationship Type="http://schemas.openxmlformats.org/officeDocument/2006/relationships/slide" Target="/ppt/slides/slide4.xml" Id="R9c9fb4be80dc4856" /><Relationship Type="http://schemas.openxmlformats.org/officeDocument/2006/relationships/slide" Target="/ppt/slides/slide5.xml" Id="R7922a0df65404eee" /><Relationship Type="http://schemas.openxmlformats.org/officeDocument/2006/relationships/slide" Target="/ppt/slides/slide6.xml" Id="Re77c2a68bb504bd7" /><Relationship Type="http://schemas.openxmlformats.org/officeDocument/2006/relationships/slide" Target="/ppt/slides/slide7.xml" Id="R7934c3980a7141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a3b8af0fc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86fbc01d34cf9" /><Relationship Type="http://schemas.openxmlformats.org/officeDocument/2006/relationships/theme" Target="/ppt/slideMasters/theme/theme1.xml" Id="R0310e4feee9f4d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886fbc01d34c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6747537a343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f7d5f76af47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776e6a36a4b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86d8aa6a74a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9dcb8ac4440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407ac54ac4e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2cd1757b84a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 HOLDING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−355 523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654 699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1 689 406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BERNSTRØM ALF-REIDAR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823 875 142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 HOLDING AS</a:t>
            </a:r>
          </a:p>
        </p:txBody>
      </p:sp>
    </p:spTree>
  </p:cSld>
  <p:clrMapOvr>
    <a:masterClrMapping xmlns:a="http://schemas.openxmlformats.org/drawingml/2006/main"/>
  </p:clrMapOvr>
</p:sld>
</file>