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a7dbe3101d4c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72ef42c2924afb"/>
  </p:sldMasterIdLst>
  <p:sldIdLst>
    <p:sldId xmlns:r="http://schemas.openxmlformats.org/officeDocument/2006/relationships" id="256" r:id="R85192b8edf724f9a"/>
    <p:sldId xmlns:r="http://schemas.openxmlformats.org/officeDocument/2006/relationships" id="257" r:id="R47552252cd9a4d86"/>
    <p:sldId xmlns:r="http://schemas.openxmlformats.org/officeDocument/2006/relationships" id="258" r:id="R3b93fd274e5e4b36"/>
    <p:sldId xmlns:r="http://schemas.openxmlformats.org/officeDocument/2006/relationships" id="259" r:id="Rb5126d4c57ef4dfd"/>
    <p:sldId xmlns:r="http://schemas.openxmlformats.org/officeDocument/2006/relationships" id="260" r:id="R4e46d9969c944aef"/>
    <p:sldId xmlns:r="http://schemas.openxmlformats.org/officeDocument/2006/relationships" id="261" r:id="R0c9c481ddb244df8"/>
    <p:sldId xmlns:r="http://schemas.openxmlformats.org/officeDocument/2006/relationships" id="262" r:id="R58a76689dbcc41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72ef42c2924afb" /><Relationship Type="http://schemas.openxmlformats.org/officeDocument/2006/relationships/slide" Target="/ppt/slides/slide1.xml" Id="R85192b8edf724f9a" /><Relationship Type="http://schemas.openxmlformats.org/officeDocument/2006/relationships/slide" Target="/ppt/slides/slide2.xml" Id="R47552252cd9a4d86" /><Relationship Type="http://schemas.openxmlformats.org/officeDocument/2006/relationships/slide" Target="/ppt/slides/slide3.xml" Id="R3b93fd274e5e4b36" /><Relationship Type="http://schemas.openxmlformats.org/officeDocument/2006/relationships/slide" Target="/ppt/slides/slide4.xml" Id="Rb5126d4c57ef4dfd" /><Relationship Type="http://schemas.openxmlformats.org/officeDocument/2006/relationships/slide" Target="/ppt/slides/slide5.xml" Id="R4e46d9969c944aef" /><Relationship Type="http://schemas.openxmlformats.org/officeDocument/2006/relationships/slide" Target="/ppt/slides/slide6.xml" Id="R0c9c481ddb244df8" /><Relationship Type="http://schemas.openxmlformats.org/officeDocument/2006/relationships/slide" Target="/ppt/slides/slide7.xml" Id="R58a76689dbcc41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795c29d19c46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403a9768d4bdb" /><Relationship Type="http://schemas.openxmlformats.org/officeDocument/2006/relationships/theme" Target="/ppt/slideMasters/theme/theme1.xml" Id="Rf54fdba3ca9d4c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f403a9768d4b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327efdcb7b40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657dd9b10d48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006fe95cc41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0634f9a25b40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e33a2035549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d8bbbab00147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3f8cb963a44f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RUNNINGEN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RUNNINGEN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RUNNINGEN AS ble etablert [år] og holder til i Vågå.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RUNNINGEN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RUNNINGEN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RUNNINGEN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341 242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6 173 698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6 191 482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RUNNINGEN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ERIK RUNNINGEN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RUNNINGEN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Kveomsvegen 145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2680 Vågå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823 825 862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RUNNINGEN AS</a:t>
            </a:r>
          </a:p>
        </p:txBody>
      </p:sp>
    </p:spTree>
  </p:cSld>
  <p:clrMapOvr>
    <a:masterClrMapping xmlns:a="http://schemas.openxmlformats.org/drawingml/2006/main"/>
  </p:clrMapOvr>
</p:sld>
</file>