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5f3f4a972447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dab7e3630b491b"/>
  </p:sldMasterIdLst>
  <p:sldIdLst>
    <p:sldId xmlns:r="http://schemas.openxmlformats.org/officeDocument/2006/relationships" id="256" r:id="R58de1e340f9b49e2"/>
    <p:sldId xmlns:r="http://schemas.openxmlformats.org/officeDocument/2006/relationships" id="257" r:id="R481d3be378b845d3"/>
    <p:sldId xmlns:r="http://schemas.openxmlformats.org/officeDocument/2006/relationships" id="258" r:id="R1c0f26543da34dcc"/>
    <p:sldId xmlns:r="http://schemas.openxmlformats.org/officeDocument/2006/relationships" id="259" r:id="Rb5c4cc467c6d47ec"/>
    <p:sldId xmlns:r="http://schemas.openxmlformats.org/officeDocument/2006/relationships" id="260" r:id="R1ee021dd6a6546b0"/>
    <p:sldId xmlns:r="http://schemas.openxmlformats.org/officeDocument/2006/relationships" id="261" r:id="R9e4d844e51bd43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dab7e3630b491b" /><Relationship Type="http://schemas.openxmlformats.org/officeDocument/2006/relationships/slide" Target="/ppt/slides/slide1.xml" Id="R58de1e340f9b49e2" /><Relationship Type="http://schemas.openxmlformats.org/officeDocument/2006/relationships/slide" Target="/ppt/slides/slide2.xml" Id="R481d3be378b845d3" /><Relationship Type="http://schemas.openxmlformats.org/officeDocument/2006/relationships/slide" Target="/ppt/slides/slide3.xml" Id="R1c0f26543da34dcc" /><Relationship Type="http://schemas.openxmlformats.org/officeDocument/2006/relationships/slide" Target="/ppt/slides/slide4.xml" Id="Rb5c4cc467c6d47ec" /><Relationship Type="http://schemas.openxmlformats.org/officeDocument/2006/relationships/slide" Target="/ppt/slides/slide5.xml" Id="R1ee021dd6a6546b0" /><Relationship Type="http://schemas.openxmlformats.org/officeDocument/2006/relationships/slide" Target="/ppt/slides/slide6.xml" Id="R9e4d844e51bd43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ac6fa7542f4b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68ab48b6b4034" /><Relationship Type="http://schemas.openxmlformats.org/officeDocument/2006/relationships/theme" Target="/ppt/slideMasters/theme/theme1.xml" Id="R76b61c0a62de4e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d68ab48b6b40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787e29bdf48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bf4b713934b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7054f09fa4c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c6b7fed6c47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52762066046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1c25cb7374b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JONAS BØRTVEIT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BØRTVEIT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BØRTVEIT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BØRTVEIT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BØRTVEIT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BØRTVEIT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BØRTVEIT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BØRTVEIT ELEKTRO REPARASJON A/S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BØRTVEIT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Åsringen 57A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823 803 222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BØRTVEIT AS</a:t>
            </a:r>
          </a:p>
        </p:txBody>
      </p:sp>
    </p:spTree>
  </p:cSld>
  <p:clrMapOvr>
    <a:masterClrMapping xmlns:a="http://schemas.openxmlformats.org/drawingml/2006/main"/>
  </p:clrMapOvr>
</p:sld>
</file>