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80db52e304f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a83d166e54aed"/>
  </p:sldMasterIdLst>
  <p:sldIdLst>
    <p:sldId xmlns:r="http://schemas.openxmlformats.org/officeDocument/2006/relationships" id="256" r:id="R6f71e757737c4af1"/>
    <p:sldId xmlns:r="http://schemas.openxmlformats.org/officeDocument/2006/relationships" id="257" r:id="Rf63a26603db944de"/>
    <p:sldId xmlns:r="http://schemas.openxmlformats.org/officeDocument/2006/relationships" id="258" r:id="Ra24dc5a16aab435a"/>
    <p:sldId xmlns:r="http://schemas.openxmlformats.org/officeDocument/2006/relationships" id="259" r:id="Ra9b7f997b5c64317"/>
    <p:sldId xmlns:r="http://schemas.openxmlformats.org/officeDocument/2006/relationships" id="260" r:id="Rc84fcfc9cc55484b"/>
    <p:sldId xmlns:r="http://schemas.openxmlformats.org/officeDocument/2006/relationships" id="261" r:id="R4dc2f3e502b24b3a"/>
    <p:sldId xmlns:r="http://schemas.openxmlformats.org/officeDocument/2006/relationships" id="262" r:id="Rf377bf86d686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a83d166e54aed" /><Relationship Type="http://schemas.openxmlformats.org/officeDocument/2006/relationships/slide" Target="/ppt/slides/slide1.xml" Id="R6f71e757737c4af1" /><Relationship Type="http://schemas.openxmlformats.org/officeDocument/2006/relationships/slide" Target="/ppt/slides/slide2.xml" Id="Rf63a26603db944de" /><Relationship Type="http://schemas.openxmlformats.org/officeDocument/2006/relationships/slide" Target="/ppt/slides/slide3.xml" Id="Ra24dc5a16aab435a" /><Relationship Type="http://schemas.openxmlformats.org/officeDocument/2006/relationships/slide" Target="/ppt/slides/slide4.xml" Id="Ra9b7f997b5c64317" /><Relationship Type="http://schemas.openxmlformats.org/officeDocument/2006/relationships/slide" Target="/ppt/slides/slide5.xml" Id="Rc84fcfc9cc55484b" /><Relationship Type="http://schemas.openxmlformats.org/officeDocument/2006/relationships/slide" Target="/ppt/slides/slide6.xml" Id="R4dc2f3e502b24b3a" /><Relationship Type="http://schemas.openxmlformats.org/officeDocument/2006/relationships/slide" Target="/ppt/slides/slide7.xml" Id="Rf377bf86d686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a24c4fa77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c988693e94fbc" /><Relationship Type="http://schemas.openxmlformats.org/officeDocument/2006/relationships/theme" Target="/ppt/slideMasters/theme/theme1.xml" Id="R5796b7a9cfb145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ac988693e94f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26912bcd541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0ca4403d3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1f63098774e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5286e60a741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04a21b7994e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bc50b680740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2b12c4fc141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EIVIND HEIMDAL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HEIMDAL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 HEIMDAL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HEIMDAL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HEIMDAL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HEIMDAL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1 340 207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1 568 555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HEIMDAL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 EIVIND H KRANE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HEIMDAL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823 779 402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HEIMDAL HOLDING AS</a:t>
            </a:r>
          </a:p>
        </p:txBody>
      </p:sp>
    </p:spTree>
  </p:cSld>
  <p:clrMapOvr>
    <a:masterClrMapping xmlns:a="http://schemas.openxmlformats.org/drawingml/2006/main"/>
  </p:clrMapOvr>
</p:sld>
</file>