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22d101dd0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b677581184b64"/>
  </p:sldMasterIdLst>
  <p:sldIdLst>
    <p:sldId xmlns:r="http://schemas.openxmlformats.org/officeDocument/2006/relationships" id="256" r:id="R1556a2e7bf3740c3"/>
    <p:sldId xmlns:r="http://schemas.openxmlformats.org/officeDocument/2006/relationships" id="257" r:id="Ra649f8aa28fe4ea6"/>
    <p:sldId xmlns:r="http://schemas.openxmlformats.org/officeDocument/2006/relationships" id="258" r:id="Rec15db4297704ab2"/>
    <p:sldId xmlns:r="http://schemas.openxmlformats.org/officeDocument/2006/relationships" id="259" r:id="R9675488b349d4750"/>
    <p:sldId xmlns:r="http://schemas.openxmlformats.org/officeDocument/2006/relationships" id="260" r:id="Ra4e2b25926c34ef2"/>
    <p:sldId xmlns:r="http://schemas.openxmlformats.org/officeDocument/2006/relationships" id="261" r:id="R6d9f7a809d424b03"/>
    <p:sldId xmlns:r="http://schemas.openxmlformats.org/officeDocument/2006/relationships" id="262" r:id="R569d1774009d47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b677581184b64" /><Relationship Type="http://schemas.openxmlformats.org/officeDocument/2006/relationships/slide" Target="/ppt/slides/slide1.xml" Id="R1556a2e7bf3740c3" /><Relationship Type="http://schemas.openxmlformats.org/officeDocument/2006/relationships/slide" Target="/ppt/slides/slide2.xml" Id="Ra649f8aa28fe4ea6" /><Relationship Type="http://schemas.openxmlformats.org/officeDocument/2006/relationships/slide" Target="/ppt/slides/slide3.xml" Id="Rec15db4297704ab2" /><Relationship Type="http://schemas.openxmlformats.org/officeDocument/2006/relationships/slide" Target="/ppt/slides/slide4.xml" Id="R9675488b349d4750" /><Relationship Type="http://schemas.openxmlformats.org/officeDocument/2006/relationships/slide" Target="/ppt/slides/slide5.xml" Id="Ra4e2b25926c34ef2" /><Relationship Type="http://schemas.openxmlformats.org/officeDocument/2006/relationships/slide" Target="/ppt/slides/slide6.xml" Id="R6d9f7a809d424b03" /><Relationship Type="http://schemas.openxmlformats.org/officeDocument/2006/relationships/slide" Target="/ppt/slides/slide7.xml" Id="R569d1774009d47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bfa0bacd14c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b7b63d294539" /><Relationship Type="http://schemas.openxmlformats.org/officeDocument/2006/relationships/theme" Target="/ppt/slideMasters/theme/theme1.xml" Id="Rc69697eb156c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d2b7b63d2945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42e6e8d4a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357d0014e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2057cc917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3bcf86a53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cd4549e5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d9548f3f144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ac23d8af6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UTLEIEPARTNEREN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UTLEIEPARTNEREN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GAASVIK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Klettvegen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823 635 672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UTLEIEPARTNEREN AS</a:t>
            </a:r>
          </a:p>
        </p:txBody>
      </p:sp>
    </p:spTree>
  </p:cSld>
  <p:clrMapOvr>
    <a:masterClrMapping xmlns:a="http://schemas.openxmlformats.org/drawingml/2006/main"/>
  </p:clrMapOvr>
</p:sld>
</file>