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39defe1898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454ff75334741"/>
  </p:sldMasterIdLst>
  <p:sldIdLst>
    <p:sldId xmlns:r="http://schemas.openxmlformats.org/officeDocument/2006/relationships" id="256" r:id="R0dbb6da612f34d70"/>
    <p:sldId xmlns:r="http://schemas.openxmlformats.org/officeDocument/2006/relationships" id="257" r:id="R6383e4f2daa1411f"/>
    <p:sldId xmlns:r="http://schemas.openxmlformats.org/officeDocument/2006/relationships" id="258" r:id="R506ef147769d4723"/>
    <p:sldId xmlns:r="http://schemas.openxmlformats.org/officeDocument/2006/relationships" id="259" r:id="R3e7965598ecd46aa"/>
    <p:sldId xmlns:r="http://schemas.openxmlformats.org/officeDocument/2006/relationships" id="260" r:id="R3108de47d8d04fda"/>
    <p:sldId xmlns:r="http://schemas.openxmlformats.org/officeDocument/2006/relationships" id="261" r:id="R3b1eb93f619042d1"/>
    <p:sldId xmlns:r="http://schemas.openxmlformats.org/officeDocument/2006/relationships" id="262" r:id="R697183236ad3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454ff75334741" /><Relationship Type="http://schemas.openxmlformats.org/officeDocument/2006/relationships/slide" Target="/ppt/slides/slide1.xml" Id="R0dbb6da612f34d70" /><Relationship Type="http://schemas.openxmlformats.org/officeDocument/2006/relationships/slide" Target="/ppt/slides/slide2.xml" Id="R6383e4f2daa1411f" /><Relationship Type="http://schemas.openxmlformats.org/officeDocument/2006/relationships/slide" Target="/ppt/slides/slide3.xml" Id="R506ef147769d4723" /><Relationship Type="http://schemas.openxmlformats.org/officeDocument/2006/relationships/slide" Target="/ppt/slides/slide4.xml" Id="R3e7965598ecd46aa" /><Relationship Type="http://schemas.openxmlformats.org/officeDocument/2006/relationships/slide" Target="/ppt/slides/slide5.xml" Id="R3108de47d8d04fda" /><Relationship Type="http://schemas.openxmlformats.org/officeDocument/2006/relationships/slide" Target="/ppt/slides/slide6.xml" Id="R3b1eb93f619042d1" /><Relationship Type="http://schemas.openxmlformats.org/officeDocument/2006/relationships/slide" Target="/ppt/slides/slide7.xml" Id="R697183236ad3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ebf580fed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22d97838e4e4a" /><Relationship Type="http://schemas.openxmlformats.org/officeDocument/2006/relationships/theme" Target="/ppt/slideMasters/theme/theme1.xml" Id="Rfd45bf4ce111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22d97838e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a06cc0656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096fc0395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a52decbef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420dbd56e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10c05b10b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abb7a6bc41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44325da21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M&amp;T EIENDOM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3 988 849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15 033 095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SANDTORP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823 634 692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