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faba1a70746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6050a875ab4cc9"/>
  </p:sldMasterIdLst>
  <p:sldIdLst>
    <p:sldId xmlns:r="http://schemas.openxmlformats.org/officeDocument/2006/relationships" id="256" r:id="R54923fd98444486c"/>
    <p:sldId xmlns:r="http://schemas.openxmlformats.org/officeDocument/2006/relationships" id="257" r:id="Rab6504da4aea425f"/>
    <p:sldId xmlns:r="http://schemas.openxmlformats.org/officeDocument/2006/relationships" id="258" r:id="R3d5a327c1c4a4f6d"/>
    <p:sldId xmlns:r="http://schemas.openxmlformats.org/officeDocument/2006/relationships" id="259" r:id="R7b8e9451a9cf4a65"/>
    <p:sldId xmlns:r="http://schemas.openxmlformats.org/officeDocument/2006/relationships" id="260" r:id="R7cbb263a2a9943dd"/>
    <p:sldId xmlns:r="http://schemas.openxmlformats.org/officeDocument/2006/relationships" id="261" r:id="Rff007b9025574422"/>
    <p:sldId xmlns:r="http://schemas.openxmlformats.org/officeDocument/2006/relationships" id="262" r:id="R103871ff124b46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050a875ab4cc9" /><Relationship Type="http://schemas.openxmlformats.org/officeDocument/2006/relationships/slide" Target="/ppt/slides/slide1.xml" Id="R54923fd98444486c" /><Relationship Type="http://schemas.openxmlformats.org/officeDocument/2006/relationships/slide" Target="/ppt/slides/slide2.xml" Id="Rab6504da4aea425f" /><Relationship Type="http://schemas.openxmlformats.org/officeDocument/2006/relationships/slide" Target="/ppt/slides/slide3.xml" Id="R3d5a327c1c4a4f6d" /><Relationship Type="http://schemas.openxmlformats.org/officeDocument/2006/relationships/slide" Target="/ppt/slides/slide4.xml" Id="R7b8e9451a9cf4a65" /><Relationship Type="http://schemas.openxmlformats.org/officeDocument/2006/relationships/slide" Target="/ppt/slides/slide5.xml" Id="R7cbb263a2a9943dd" /><Relationship Type="http://schemas.openxmlformats.org/officeDocument/2006/relationships/slide" Target="/ppt/slides/slide6.xml" Id="Rff007b9025574422" /><Relationship Type="http://schemas.openxmlformats.org/officeDocument/2006/relationships/slide" Target="/ppt/slides/slide7.xml" Id="R103871ff124b46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4700e218f4e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76238d62b42ce" /><Relationship Type="http://schemas.openxmlformats.org/officeDocument/2006/relationships/theme" Target="/ppt/slideMasters/theme/theme1.xml" Id="Rd6efc8b020164e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876238d62b42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cbc202d9643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018fcd5de45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9e9f0e1004b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c8a69a835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2d8b83af041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e9c6be4c84a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be65da03047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BJØNNEVEIEN 9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BJØNNEVEIEN 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BJØNNEVEIEN 9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BJØNNEVEIEN 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BJØNNEVEIEN 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BJØNNEVEIEN 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4 269 535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BJØNNEVEIEN 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HAUGEBO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LEHLAND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RIMÅSLI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BJØNNEVEIEN 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Bjønneveien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823 474 202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BJØNNEVEIEN 9 HOLDING AS</a:t>
            </a:r>
          </a:p>
        </p:txBody>
      </p:sp>
    </p:spTree>
  </p:cSld>
  <p:clrMapOvr>
    <a:masterClrMapping xmlns:a="http://schemas.openxmlformats.org/drawingml/2006/main"/>
  </p:clrMapOvr>
</p:sld>
</file>