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be52dbb38c47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bf3ad696004331"/>
  </p:sldMasterIdLst>
  <p:sldIdLst>
    <p:sldId xmlns:r="http://schemas.openxmlformats.org/officeDocument/2006/relationships" id="256" r:id="Ra31f377024504b67"/>
    <p:sldId xmlns:r="http://schemas.openxmlformats.org/officeDocument/2006/relationships" id="257" r:id="R8d95c555e9774ed9"/>
    <p:sldId xmlns:r="http://schemas.openxmlformats.org/officeDocument/2006/relationships" id="258" r:id="Rbd50cbb8ca6b4614"/>
    <p:sldId xmlns:r="http://schemas.openxmlformats.org/officeDocument/2006/relationships" id="259" r:id="R84a549dcbfcb4c8a"/>
    <p:sldId xmlns:r="http://schemas.openxmlformats.org/officeDocument/2006/relationships" id="260" r:id="R9b37dbf899c84880"/>
    <p:sldId xmlns:r="http://schemas.openxmlformats.org/officeDocument/2006/relationships" id="261" r:id="Rcd45c1ee6d0a4613"/>
    <p:sldId xmlns:r="http://schemas.openxmlformats.org/officeDocument/2006/relationships" id="262" r:id="R86d006c6444845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bf3ad696004331" /><Relationship Type="http://schemas.openxmlformats.org/officeDocument/2006/relationships/slide" Target="/ppt/slides/slide1.xml" Id="Ra31f377024504b67" /><Relationship Type="http://schemas.openxmlformats.org/officeDocument/2006/relationships/slide" Target="/ppt/slides/slide2.xml" Id="R8d95c555e9774ed9" /><Relationship Type="http://schemas.openxmlformats.org/officeDocument/2006/relationships/slide" Target="/ppt/slides/slide3.xml" Id="Rbd50cbb8ca6b4614" /><Relationship Type="http://schemas.openxmlformats.org/officeDocument/2006/relationships/slide" Target="/ppt/slides/slide4.xml" Id="R84a549dcbfcb4c8a" /><Relationship Type="http://schemas.openxmlformats.org/officeDocument/2006/relationships/slide" Target="/ppt/slides/slide5.xml" Id="R9b37dbf899c84880" /><Relationship Type="http://schemas.openxmlformats.org/officeDocument/2006/relationships/slide" Target="/ppt/slides/slide6.xml" Id="Rcd45c1ee6d0a4613" /><Relationship Type="http://schemas.openxmlformats.org/officeDocument/2006/relationships/slide" Target="/ppt/slides/slide7.xml" Id="R86d006c6444845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31270814014d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ac38aacae4a9c" /><Relationship Type="http://schemas.openxmlformats.org/officeDocument/2006/relationships/theme" Target="/ppt/slideMasters/theme/theme1.xml" Id="R81960cae16e749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2ac38aacae4a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db561c41646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f6e1b1f1a47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fe41b5fdd42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6733783214a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6e2d9872b43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6a487b80b46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e3a1a1d6240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 INVESTMENTS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 INVESTMENTS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801 289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2 303 273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TORSTEIN HELLEN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Torstein Hellen Håland, Bjerkebakken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823 398 182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