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71e06b705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059402fd5a4eb7"/>
  </p:sldMasterIdLst>
  <p:sldIdLst>
    <p:sldId xmlns:r="http://schemas.openxmlformats.org/officeDocument/2006/relationships" id="256" r:id="R703d455c3ff04cb2"/>
    <p:sldId xmlns:r="http://schemas.openxmlformats.org/officeDocument/2006/relationships" id="257" r:id="R9452711a4cb04176"/>
    <p:sldId xmlns:r="http://schemas.openxmlformats.org/officeDocument/2006/relationships" id="258" r:id="Rc3e2040a49d04179"/>
    <p:sldId xmlns:r="http://schemas.openxmlformats.org/officeDocument/2006/relationships" id="259" r:id="Ra3c2cd0f2050409a"/>
    <p:sldId xmlns:r="http://schemas.openxmlformats.org/officeDocument/2006/relationships" id="260" r:id="R6cfc8b6d222d4545"/>
    <p:sldId xmlns:r="http://schemas.openxmlformats.org/officeDocument/2006/relationships" id="261" r:id="R23ebb78fe3d24447"/>
    <p:sldId xmlns:r="http://schemas.openxmlformats.org/officeDocument/2006/relationships" id="262" r:id="R3e28954509d4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59402fd5a4eb7" /><Relationship Type="http://schemas.openxmlformats.org/officeDocument/2006/relationships/slide" Target="/ppt/slides/slide1.xml" Id="R703d455c3ff04cb2" /><Relationship Type="http://schemas.openxmlformats.org/officeDocument/2006/relationships/slide" Target="/ppt/slides/slide2.xml" Id="R9452711a4cb04176" /><Relationship Type="http://schemas.openxmlformats.org/officeDocument/2006/relationships/slide" Target="/ppt/slides/slide3.xml" Id="Rc3e2040a49d04179" /><Relationship Type="http://schemas.openxmlformats.org/officeDocument/2006/relationships/slide" Target="/ppt/slides/slide4.xml" Id="Ra3c2cd0f2050409a" /><Relationship Type="http://schemas.openxmlformats.org/officeDocument/2006/relationships/slide" Target="/ppt/slides/slide5.xml" Id="R6cfc8b6d222d4545" /><Relationship Type="http://schemas.openxmlformats.org/officeDocument/2006/relationships/slide" Target="/ppt/slides/slide6.xml" Id="R23ebb78fe3d24447" /><Relationship Type="http://schemas.openxmlformats.org/officeDocument/2006/relationships/slide" Target="/ppt/slides/slide7.xml" Id="R3e28954509d4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f3a198c75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f80d848ec4e10" /><Relationship Type="http://schemas.openxmlformats.org/officeDocument/2006/relationships/theme" Target="/ppt/slideMasters/theme/theme1.xml" Id="R164918dedfd5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f80d848ec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fee24073b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7de0f9b6b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7916b9e44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2dca50b045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8d424134f45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7041706fb40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1c77ec2e0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SENTRUMSGATA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SENTRUMSGATA EIENDOM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2 795 059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BERGSLID ANDREA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BERGSLID MATS OLA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BERGSLID OLE JOAR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823 346 352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SENTRUMSGATA EIENDOM AS</a:t>
            </a:r>
          </a:p>
        </p:txBody>
      </p:sp>
    </p:spTree>
  </p:cSld>
  <p:clrMapOvr>
    <a:masterClrMapping xmlns:a="http://schemas.openxmlformats.org/drawingml/2006/main"/>
  </p:clrMapOvr>
</p:sld>
</file>