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c60a87679640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e4d1f92ee74766"/>
  </p:sldMasterIdLst>
  <p:sldIdLst>
    <p:sldId xmlns:r="http://schemas.openxmlformats.org/officeDocument/2006/relationships" id="256" r:id="Rdc171d1ffc69450e"/>
    <p:sldId xmlns:r="http://schemas.openxmlformats.org/officeDocument/2006/relationships" id="257" r:id="R536ae1575fe341f7"/>
    <p:sldId xmlns:r="http://schemas.openxmlformats.org/officeDocument/2006/relationships" id="258" r:id="R6fc97a77a9234d71"/>
    <p:sldId xmlns:r="http://schemas.openxmlformats.org/officeDocument/2006/relationships" id="259" r:id="R0e0da616b5a54995"/>
    <p:sldId xmlns:r="http://schemas.openxmlformats.org/officeDocument/2006/relationships" id="260" r:id="Rda85a90e7bb048fd"/>
    <p:sldId xmlns:r="http://schemas.openxmlformats.org/officeDocument/2006/relationships" id="261" r:id="Rcf43d2122a9744fe"/>
    <p:sldId xmlns:r="http://schemas.openxmlformats.org/officeDocument/2006/relationships" id="262" r:id="R11a77ce62e814e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e4d1f92ee74766" /><Relationship Type="http://schemas.openxmlformats.org/officeDocument/2006/relationships/slide" Target="/ppt/slides/slide1.xml" Id="Rdc171d1ffc69450e" /><Relationship Type="http://schemas.openxmlformats.org/officeDocument/2006/relationships/slide" Target="/ppt/slides/slide2.xml" Id="R536ae1575fe341f7" /><Relationship Type="http://schemas.openxmlformats.org/officeDocument/2006/relationships/slide" Target="/ppt/slides/slide3.xml" Id="R6fc97a77a9234d71" /><Relationship Type="http://schemas.openxmlformats.org/officeDocument/2006/relationships/slide" Target="/ppt/slides/slide4.xml" Id="R0e0da616b5a54995" /><Relationship Type="http://schemas.openxmlformats.org/officeDocument/2006/relationships/slide" Target="/ppt/slides/slide5.xml" Id="Rda85a90e7bb048fd" /><Relationship Type="http://schemas.openxmlformats.org/officeDocument/2006/relationships/slide" Target="/ppt/slides/slide6.xml" Id="Rcf43d2122a9744fe" /><Relationship Type="http://schemas.openxmlformats.org/officeDocument/2006/relationships/slide" Target="/ppt/slides/slide7.xml" Id="R11a77ce62e814e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a64e7b7ecd41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6703821cf4dda" /><Relationship Type="http://schemas.openxmlformats.org/officeDocument/2006/relationships/theme" Target="/ppt/slideMasters/theme/theme1.xml" Id="R3c183fffb5a54a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76703821cf4d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4ae012aa74e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c7ffd631d4a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f66e4acbe42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580db84954e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d0da383be4a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cd19b0eff44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821c979a64c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TREESPACE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TREESPACE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TREESPACE AS ble etablert [år] og holder til i Brøttum.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TREESPACE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TREESPACE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TREESPACE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247 990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263 446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TREESPACE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SMIT HARALD MARTIJN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TREESPACE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Nordheimvegen 106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2372 Brøttum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823 324 952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TREESPACE AS</a:t>
            </a:r>
          </a:p>
        </p:txBody>
      </p:sp>
    </p:spTree>
  </p:cSld>
  <p:clrMapOvr>
    <a:masterClrMapping xmlns:a="http://schemas.openxmlformats.org/drawingml/2006/main"/>
  </p:clrMapOvr>
</p:sld>
</file>