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288ec178ab9459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bbbb249e9a04eda"/>
  </p:sldMasterIdLst>
  <p:sldIdLst>
    <p:sldId xmlns:r="http://schemas.openxmlformats.org/officeDocument/2006/relationships" id="256" r:id="R42e7cbc540c143e1"/>
    <p:sldId xmlns:r="http://schemas.openxmlformats.org/officeDocument/2006/relationships" id="257" r:id="Rdccbbafa3c3847d8"/>
    <p:sldId xmlns:r="http://schemas.openxmlformats.org/officeDocument/2006/relationships" id="258" r:id="R4928989849134288"/>
    <p:sldId xmlns:r="http://schemas.openxmlformats.org/officeDocument/2006/relationships" id="259" r:id="R5826df7ec2604602"/>
    <p:sldId xmlns:r="http://schemas.openxmlformats.org/officeDocument/2006/relationships" id="260" r:id="R458191b7c20f4041"/>
    <p:sldId xmlns:r="http://schemas.openxmlformats.org/officeDocument/2006/relationships" id="261" r:id="R0cd0b23db9304cd2"/>
    <p:sldId xmlns:r="http://schemas.openxmlformats.org/officeDocument/2006/relationships" id="262" r:id="R747d29c6bcc34ca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bbbb249e9a04eda" /><Relationship Type="http://schemas.openxmlformats.org/officeDocument/2006/relationships/slide" Target="/ppt/slides/slide1.xml" Id="R42e7cbc540c143e1" /><Relationship Type="http://schemas.openxmlformats.org/officeDocument/2006/relationships/slide" Target="/ppt/slides/slide2.xml" Id="Rdccbbafa3c3847d8" /><Relationship Type="http://schemas.openxmlformats.org/officeDocument/2006/relationships/slide" Target="/ppt/slides/slide3.xml" Id="R4928989849134288" /><Relationship Type="http://schemas.openxmlformats.org/officeDocument/2006/relationships/slide" Target="/ppt/slides/slide4.xml" Id="R5826df7ec2604602" /><Relationship Type="http://schemas.openxmlformats.org/officeDocument/2006/relationships/slide" Target="/ppt/slides/slide5.xml" Id="R458191b7c20f4041" /><Relationship Type="http://schemas.openxmlformats.org/officeDocument/2006/relationships/slide" Target="/ppt/slides/slide6.xml" Id="R0cd0b23db9304cd2" /><Relationship Type="http://schemas.openxmlformats.org/officeDocument/2006/relationships/slide" Target="/ppt/slides/slide7.xml" Id="R747d29c6bcc34ca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ed3f8bc5f6d4e5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810bc5c2954ebc" /><Relationship Type="http://schemas.openxmlformats.org/officeDocument/2006/relationships/theme" Target="/ppt/slideMasters/theme/theme1.xml" Id="Re53c5da1f5b74bb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f810bc5c2954eb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b3d84e2f40409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091171498b47d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64d60db4db44b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60414c7d5f4c7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47035fed8a4aa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24991eaf3a428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50789b18b0439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STJERN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STJERN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STJERN AS ble etablert [år] og holder til i Åfjord.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STJERN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STJERN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STJERN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605 733 752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34 991 708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35 832 481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268 303 627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433 247 114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STJERN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HÅVARD S. AS  –  45,0 %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TIGI AS  –  45,0 %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HELGEST AS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STJERN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Sjøvegen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7170 Åfjord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823 116 292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STJERN AS</a:t>
            </a:r>
          </a:p>
        </p:txBody>
      </p:sp>
    </p:spTree>
  </p:cSld>
  <p:clrMapOvr>
    <a:masterClrMapping xmlns:a="http://schemas.openxmlformats.org/drawingml/2006/main"/>
  </p:clrMapOvr>
</p:sld>
</file>