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3097c729a3b40d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27b1bbe3aeb432e"/>
  </p:sldMasterIdLst>
  <p:sldIdLst>
    <p:sldId xmlns:r="http://schemas.openxmlformats.org/officeDocument/2006/relationships" id="256" r:id="R9d10eb8239194a9e"/>
    <p:sldId xmlns:r="http://schemas.openxmlformats.org/officeDocument/2006/relationships" id="257" r:id="Rb985e5f0e1d14917"/>
    <p:sldId xmlns:r="http://schemas.openxmlformats.org/officeDocument/2006/relationships" id="258" r:id="R03ab0decfd064082"/>
    <p:sldId xmlns:r="http://schemas.openxmlformats.org/officeDocument/2006/relationships" id="259" r:id="Re4e134f6e2f042e8"/>
    <p:sldId xmlns:r="http://schemas.openxmlformats.org/officeDocument/2006/relationships" id="260" r:id="R9dcd5abd13284548"/>
    <p:sldId xmlns:r="http://schemas.openxmlformats.org/officeDocument/2006/relationships" id="261" r:id="R915563af2c094037"/>
    <p:sldId xmlns:r="http://schemas.openxmlformats.org/officeDocument/2006/relationships" id="262" r:id="Re755e08dee0a47f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27b1bbe3aeb432e" /><Relationship Type="http://schemas.openxmlformats.org/officeDocument/2006/relationships/slide" Target="/ppt/slides/slide1.xml" Id="R9d10eb8239194a9e" /><Relationship Type="http://schemas.openxmlformats.org/officeDocument/2006/relationships/slide" Target="/ppt/slides/slide2.xml" Id="Rb985e5f0e1d14917" /><Relationship Type="http://schemas.openxmlformats.org/officeDocument/2006/relationships/slide" Target="/ppt/slides/slide3.xml" Id="R03ab0decfd064082" /><Relationship Type="http://schemas.openxmlformats.org/officeDocument/2006/relationships/slide" Target="/ppt/slides/slide4.xml" Id="Re4e134f6e2f042e8" /><Relationship Type="http://schemas.openxmlformats.org/officeDocument/2006/relationships/slide" Target="/ppt/slides/slide5.xml" Id="R9dcd5abd13284548" /><Relationship Type="http://schemas.openxmlformats.org/officeDocument/2006/relationships/slide" Target="/ppt/slides/slide6.xml" Id="R915563af2c094037" /><Relationship Type="http://schemas.openxmlformats.org/officeDocument/2006/relationships/slide" Target="/ppt/slides/slide7.xml" Id="Re755e08dee0a47f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f99d5170388484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ca02d82047410b" /><Relationship Type="http://schemas.openxmlformats.org/officeDocument/2006/relationships/theme" Target="/ppt/slideMasters/theme/theme1.xml" Id="Rb26ab3d838434d7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eca02d82047410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25936d1f8d4fa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9113b4889f416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946551e3dc40e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47a9a643c14e8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aa617a640f43d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e52bf987dc48a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e20acca1da4ab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ATEK BYGGKONSULT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ATEK BYGGKONSULT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ATEK BYGGKONSULT AS ble etablert [år] og holder til i Våler I Østfold.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ATEK BYGGKONSULT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ATEK BYGGKONSULT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ATEK BYGGKONSULT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179 061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−29 262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−25 483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−46 964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136 594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ATEK BYGGKONSULT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TONHOLT ASBJØRN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ATEK BYGGKONSULT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Asbjørn Tonholt, Midtveien 25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1592 Våler I Østfold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823 093 322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ATEK BYGGKONSULT AS</a:t>
            </a:r>
          </a:p>
        </p:txBody>
      </p:sp>
    </p:spTree>
  </p:cSld>
  <p:clrMapOvr>
    <a:masterClrMapping xmlns:a="http://schemas.openxmlformats.org/drawingml/2006/main"/>
  </p:clrMapOvr>
</p:sld>
</file>