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b18744976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386e0511a458f"/>
  </p:sldMasterIdLst>
  <p:sldIdLst>
    <p:sldId xmlns:r="http://schemas.openxmlformats.org/officeDocument/2006/relationships" id="256" r:id="Rc7ddc03885f14f5c"/>
    <p:sldId xmlns:r="http://schemas.openxmlformats.org/officeDocument/2006/relationships" id="257" r:id="R52bf7756bff548f5"/>
    <p:sldId xmlns:r="http://schemas.openxmlformats.org/officeDocument/2006/relationships" id="258" r:id="R72615c8227514cd5"/>
    <p:sldId xmlns:r="http://schemas.openxmlformats.org/officeDocument/2006/relationships" id="259" r:id="R980e242b31bb4bb0"/>
    <p:sldId xmlns:r="http://schemas.openxmlformats.org/officeDocument/2006/relationships" id="260" r:id="Re030144e16674d35"/>
    <p:sldId xmlns:r="http://schemas.openxmlformats.org/officeDocument/2006/relationships" id="261" r:id="Rb6e1b33062b74263"/>
    <p:sldId xmlns:r="http://schemas.openxmlformats.org/officeDocument/2006/relationships" id="262" r:id="R649ea206857d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386e0511a458f" /><Relationship Type="http://schemas.openxmlformats.org/officeDocument/2006/relationships/slide" Target="/ppt/slides/slide1.xml" Id="Rc7ddc03885f14f5c" /><Relationship Type="http://schemas.openxmlformats.org/officeDocument/2006/relationships/slide" Target="/ppt/slides/slide2.xml" Id="R52bf7756bff548f5" /><Relationship Type="http://schemas.openxmlformats.org/officeDocument/2006/relationships/slide" Target="/ppt/slides/slide3.xml" Id="R72615c8227514cd5" /><Relationship Type="http://schemas.openxmlformats.org/officeDocument/2006/relationships/slide" Target="/ppt/slides/slide4.xml" Id="R980e242b31bb4bb0" /><Relationship Type="http://schemas.openxmlformats.org/officeDocument/2006/relationships/slide" Target="/ppt/slides/slide5.xml" Id="Re030144e16674d35" /><Relationship Type="http://schemas.openxmlformats.org/officeDocument/2006/relationships/slide" Target="/ppt/slides/slide6.xml" Id="Rb6e1b33062b74263" /><Relationship Type="http://schemas.openxmlformats.org/officeDocument/2006/relationships/slide" Target="/ppt/slides/slide7.xml" Id="R649ea206857d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005405de3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fd9d70ed8443e" /><Relationship Type="http://schemas.openxmlformats.org/officeDocument/2006/relationships/theme" Target="/ppt/slideMasters/theme/theme1.xml" Id="R273631e58ac9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fd9d70ed844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d13b5a0f0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436cef644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e2b7f847c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7e7187adf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bdfa58513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f0d563d104d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a4971a90f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SEXOLOGAKUTTEN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SEXOLOGAKUTTEN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ANNIE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823 082 142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SEXOLOGAKUTTEN AS</a:t>
            </a:r>
          </a:p>
        </p:txBody>
      </p:sp>
    </p:spTree>
  </p:cSld>
  <p:clrMapOvr>
    <a:masterClrMapping xmlns:a="http://schemas.openxmlformats.org/drawingml/2006/main"/>
  </p:clrMapOvr>
</p:sld>
</file>