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caa4eeb1304e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8d1fa682e74ee0"/>
  </p:sldMasterIdLst>
  <p:sldIdLst>
    <p:sldId xmlns:r="http://schemas.openxmlformats.org/officeDocument/2006/relationships" id="256" r:id="R8c60a0ebec84469b"/>
    <p:sldId xmlns:r="http://schemas.openxmlformats.org/officeDocument/2006/relationships" id="257" r:id="R1916b1f6d8c04f5d"/>
    <p:sldId xmlns:r="http://schemas.openxmlformats.org/officeDocument/2006/relationships" id="258" r:id="R7dcf4ddde29d477b"/>
    <p:sldId xmlns:r="http://schemas.openxmlformats.org/officeDocument/2006/relationships" id="259" r:id="Rdadad0ad1f414d53"/>
    <p:sldId xmlns:r="http://schemas.openxmlformats.org/officeDocument/2006/relationships" id="260" r:id="R0bfec8cbe9b140cd"/>
    <p:sldId xmlns:r="http://schemas.openxmlformats.org/officeDocument/2006/relationships" id="261" r:id="R6df33a27ccb549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8d1fa682e74ee0" /><Relationship Type="http://schemas.openxmlformats.org/officeDocument/2006/relationships/slide" Target="/ppt/slides/slide1.xml" Id="R8c60a0ebec84469b" /><Relationship Type="http://schemas.openxmlformats.org/officeDocument/2006/relationships/slide" Target="/ppt/slides/slide2.xml" Id="R1916b1f6d8c04f5d" /><Relationship Type="http://schemas.openxmlformats.org/officeDocument/2006/relationships/slide" Target="/ppt/slides/slide3.xml" Id="R7dcf4ddde29d477b" /><Relationship Type="http://schemas.openxmlformats.org/officeDocument/2006/relationships/slide" Target="/ppt/slides/slide4.xml" Id="Rdadad0ad1f414d53" /><Relationship Type="http://schemas.openxmlformats.org/officeDocument/2006/relationships/slide" Target="/ppt/slides/slide5.xml" Id="R0bfec8cbe9b140cd" /><Relationship Type="http://schemas.openxmlformats.org/officeDocument/2006/relationships/slide" Target="/ppt/slides/slide6.xml" Id="R6df33a27ccb549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a5973f374e44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144e1638b4d87" /><Relationship Type="http://schemas.openxmlformats.org/officeDocument/2006/relationships/theme" Target="/ppt/slideMasters/theme/theme1.xml" Id="R97dc3d2fb41c41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f144e1638b4d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9deb79d334f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7107625f240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dab4075a34d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896eb77d641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48941c4424e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72391454347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TINDE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TINDE GRUPPEN AS ble etablert [år] og holder til i Vinstra.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GRUNDER CONSULT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Lomovegen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2640 Vinstra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823 017 952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GRUPPEN AS</a:t>
            </a:r>
          </a:p>
        </p:txBody>
      </p:sp>
    </p:spTree>
  </p:cSld>
  <p:clrMapOvr>
    <a:masterClrMapping xmlns:a="http://schemas.openxmlformats.org/drawingml/2006/main"/>
  </p:clrMapOvr>
</p:sld>
</file>