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a216650211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1587a03564945"/>
  </p:sldMasterIdLst>
  <p:sldIdLst>
    <p:sldId xmlns:r="http://schemas.openxmlformats.org/officeDocument/2006/relationships" id="256" r:id="R287b26defb4241fc"/>
    <p:sldId xmlns:r="http://schemas.openxmlformats.org/officeDocument/2006/relationships" id="257" r:id="R56f0d823b97e4330"/>
    <p:sldId xmlns:r="http://schemas.openxmlformats.org/officeDocument/2006/relationships" id="258" r:id="R565c933957bd4ca4"/>
    <p:sldId xmlns:r="http://schemas.openxmlformats.org/officeDocument/2006/relationships" id="259" r:id="Rc157975b5bac4d27"/>
    <p:sldId xmlns:r="http://schemas.openxmlformats.org/officeDocument/2006/relationships" id="260" r:id="R86b57e8c968d447c"/>
    <p:sldId xmlns:r="http://schemas.openxmlformats.org/officeDocument/2006/relationships" id="261" r:id="R856e7a09c58b46fd"/>
    <p:sldId xmlns:r="http://schemas.openxmlformats.org/officeDocument/2006/relationships" id="262" r:id="Rbb75e7dff92545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1587a03564945" /><Relationship Type="http://schemas.openxmlformats.org/officeDocument/2006/relationships/slide" Target="/ppt/slides/slide1.xml" Id="R287b26defb4241fc" /><Relationship Type="http://schemas.openxmlformats.org/officeDocument/2006/relationships/slide" Target="/ppt/slides/slide2.xml" Id="R56f0d823b97e4330" /><Relationship Type="http://schemas.openxmlformats.org/officeDocument/2006/relationships/slide" Target="/ppt/slides/slide3.xml" Id="R565c933957bd4ca4" /><Relationship Type="http://schemas.openxmlformats.org/officeDocument/2006/relationships/slide" Target="/ppt/slides/slide4.xml" Id="Rc157975b5bac4d27" /><Relationship Type="http://schemas.openxmlformats.org/officeDocument/2006/relationships/slide" Target="/ppt/slides/slide5.xml" Id="R86b57e8c968d447c" /><Relationship Type="http://schemas.openxmlformats.org/officeDocument/2006/relationships/slide" Target="/ppt/slides/slide6.xml" Id="R856e7a09c58b46fd" /><Relationship Type="http://schemas.openxmlformats.org/officeDocument/2006/relationships/slide" Target="/ppt/slides/slide7.xml" Id="Rbb75e7dff92545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86fa5ec674c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5bcd1efc94696" /><Relationship Type="http://schemas.openxmlformats.org/officeDocument/2006/relationships/theme" Target="/ppt/slideMasters/theme/theme1.xml" Id="R71911e43419645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5bcd1efc9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754a56f6d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41079eb8c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0a56c10504e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c56f2733d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51dcab3cb4b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9a9ead6d549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b0c4b715a41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NORSE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 TV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TV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TARETV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TV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Lelandsveien 951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823 009 372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TV AS</a:t>
            </a:r>
          </a:p>
        </p:txBody>
      </p:sp>
    </p:spTree>
  </p:cSld>
  <p:clrMapOvr>
    <a:masterClrMapping xmlns:a="http://schemas.openxmlformats.org/drawingml/2006/main"/>
  </p:clrMapOvr>
</p:sld>
</file>