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a46051746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66e09d9e2462c"/>
  </p:sldMasterIdLst>
  <p:sldIdLst>
    <p:sldId xmlns:r="http://schemas.openxmlformats.org/officeDocument/2006/relationships" id="256" r:id="R00f9bdf1fe9f4b2c"/>
    <p:sldId xmlns:r="http://schemas.openxmlformats.org/officeDocument/2006/relationships" id="257" r:id="Rd706180700654126"/>
    <p:sldId xmlns:r="http://schemas.openxmlformats.org/officeDocument/2006/relationships" id="258" r:id="Rdea4c40f73ae4763"/>
    <p:sldId xmlns:r="http://schemas.openxmlformats.org/officeDocument/2006/relationships" id="259" r:id="Rbe988303b167441e"/>
    <p:sldId xmlns:r="http://schemas.openxmlformats.org/officeDocument/2006/relationships" id="260" r:id="Rf3aec60f36bb438b"/>
    <p:sldId xmlns:r="http://schemas.openxmlformats.org/officeDocument/2006/relationships" id="261" r:id="R5eb99503e4e140da"/>
    <p:sldId xmlns:r="http://schemas.openxmlformats.org/officeDocument/2006/relationships" id="262" r:id="Rdb2a5abb4d3d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66e09d9e2462c" /><Relationship Type="http://schemas.openxmlformats.org/officeDocument/2006/relationships/slide" Target="/ppt/slides/slide1.xml" Id="R00f9bdf1fe9f4b2c" /><Relationship Type="http://schemas.openxmlformats.org/officeDocument/2006/relationships/slide" Target="/ppt/slides/slide2.xml" Id="Rd706180700654126" /><Relationship Type="http://schemas.openxmlformats.org/officeDocument/2006/relationships/slide" Target="/ppt/slides/slide3.xml" Id="Rdea4c40f73ae4763" /><Relationship Type="http://schemas.openxmlformats.org/officeDocument/2006/relationships/slide" Target="/ppt/slides/slide4.xml" Id="Rbe988303b167441e" /><Relationship Type="http://schemas.openxmlformats.org/officeDocument/2006/relationships/slide" Target="/ppt/slides/slide5.xml" Id="Rf3aec60f36bb438b" /><Relationship Type="http://schemas.openxmlformats.org/officeDocument/2006/relationships/slide" Target="/ppt/slides/slide6.xml" Id="R5eb99503e4e140da" /><Relationship Type="http://schemas.openxmlformats.org/officeDocument/2006/relationships/slide" Target="/ppt/slides/slide7.xml" Id="Rdb2a5abb4d3d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55fc7ad03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3f086e0a94234" /><Relationship Type="http://schemas.openxmlformats.org/officeDocument/2006/relationships/theme" Target="/ppt/slideMasters/theme/theme1.xml" Id="Rdb32691f241f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03f086e0a9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31889e0f2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8d358ec14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79b226a8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ffc29ae46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0b3e49ff6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34cd997542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bd6849139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INSURANCE AND PENSIONS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INSURANCE AND PENSIONS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−3 160 078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−9 498 557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33 943 265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138 799 487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EGW PENSION AND LIFE INSURANCE HOLD  –  54,6 %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THOMAS VINGE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THOMAS VINGE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THOMAS VINGE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822 983 502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INSURANCE AND PENSIONS AS</a:t>
            </a:r>
          </a:p>
        </p:txBody>
      </p:sp>
    </p:spTree>
  </p:cSld>
  <p:clrMapOvr>
    <a:masterClrMapping xmlns:a="http://schemas.openxmlformats.org/drawingml/2006/main"/>
  </p:clrMapOvr>
</p:sld>
</file>