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b93b59c85745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d7f4cc4ba4458"/>
  </p:sldMasterIdLst>
  <p:sldIdLst>
    <p:sldId xmlns:r="http://schemas.openxmlformats.org/officeDocument/2006/relationships" id="256" r:id="R178ed931fdd24311"/>
    <p:sldId xmlns:r="http://schemas.openxmlformats.org/officeDocument/2006/relationships" id="257" r:id="R6de4b813e4b744bd"/>
    <p:sldId xmlns:r="http://schemas.openxmlformats.org/officeDocument/2006/relationships" id="258" r:id="Rc7938ca333a449b3"/>
    <p:sldId xmlns:r="http://schemas.openxmlformats.org/officeDocument/2006/relationships" id="259" r:id="Re94d159223914205"/>
    <p:sldId xmlns:r="http://schemas.openxmlformats.org/officeDocument/2006/relationships" id="260" r:id="R924e161a645b4b0a"/>
    <p:sldId xmlns:r="http://schemas.openxmlformats.org/officeDocument/2006/relationships" id="261" r:id="Rc65c6d0e75064456"/>
    <p:sldId xmlns:r="http://schemas.openxmlformats.org/officeDocument/2006/relationships" id="262" r:id="R21bf3e75b3cc4e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d7f4cc4ba4458" /><Relationship Type="http://schemas.openxmlformats.org/officeDocument/2006/relationships/slide" Target="/ppt/slides/slide1.xml" Id="R178ed931fdd24311" /><Relationship Type="http://schemas.openxmlformats.org/officeDocument/2006/relationships/slide" Target="/ppt/slides/slide2.xml" Id="R6de4b813e4b744bd" /><Relationship Type="http://schemas.openxmlformats.org/officeDocument/2006/relationships/slide" Target="/ppt/slides/slide3.xml" Id="Rc7938ca333a449b3" /><Relationship Type="http://schemas.openxmlformats.org/officeDocument/2006/relationships/slide" Target="/ppt/slides/slide4.xml" Id="Re94d159223914205" /><Relationship Type="http://schemas.openxmlformats.org/officeDocument/2006/relationships/slide" Target="/ppt/slides/slide5.xml" Id="R924e161a645b4b0a" /><Relationship Type="http://schemas.openxmlformats.org/officeDocument/2006/relationships/slide" Target="/ppt/slides/slide6.xml" Id="Rc65c6d0e75064456" /><Relationship Type="http://schemas.openxmlformats.org/officeDocument/2006/relationships/slide" Target="/ppt/slides/slide7.xml" Id="R21bf3e75b3cc4e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895386b2f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5fe06bdd74962" /><Relationship Type="http://schemas.openxmlformats.org/officeDocument/2006/relationships/theme" Target="/ppt/slideMasters/theme/theme1.xml" Id="R86275f222b8d4a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65fe06bdd749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6071c826948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3dda7af224c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371033cde42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069d699634f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46097005842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ef0538aba4e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4783b6bb14e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BREOGBRATT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BREOGBRATT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BREOGBRATT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BREOGBRATT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BREOGBRATT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BREOGBRATT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BREOGBRATT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BÆKKEDAL ARNA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VESTUES PER IVAR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BREOGBRATT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Ivar Vestues, Fridtjof Nansens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822 972 772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BREOGBRATT AS</a:t>
            </a:r>
          </a:p>
        </p:txBody>
      </p:sp>
    </p:spTree>
  </p:cSld>
  <p:clrMapOvr>
    <a:masterClrMapping xmlns:a="http://schemas.openxmlformats.org/drawingml/2006/main"/>
  </p:clrMapOvr>
</p:sld>
</file>