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19331ac4d54d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d5affb04b14582"/>
  </p:sldMasterIdLst>
  <p:sldIdLst>
    <p:sldId xmlns:r="http://schemas.openxmlformats.org/officeDocument/2006/relationships" id="256" r:id="Rd10f033f155246b0"/>
    <p:sldId xmlns:r="http://schemas.openxmlformats.org/officeDocument/2006/relationships" id="257" r:id="Rc26187a3bf9748b8"/>
    <p:sldId xmlns:r="http://schemas.openxmlformats.org/officeDocument/2006/relationships" id="258" r:id="R3790efceb9d7426a"/>
    <p:sldId xmlns:r="http://schemas.openxmlformats.org/officeDocument/2006/relationships" id="259" r:id="R8ef4162be4cb4db2"/>
    <p:sldId xmlns:r="http://schemas.openxmlformats.org/officeDocument/2006/relationships" id="260" r:id="R78e10bbd371b4780"/>
    <p:sldId xmlns:r="http://schemas.openxmlformats.org/officeDocument/2006/relationships" id="261" r:id="R41da76bd5b1c4a91"/>
    <p:sldId xmlns:r="http://schemas.openxmlformats.org/officeDocument/2006/relationships" id="262" r:id="R559c67b3385749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d5affb04b14582" /><Relationship Type="http://schemas.openxmlformats.org/officeDocument/2006/relationships/slide" Target="/ppt/slides/slide1.xml" Id="Rd10f033f155246b0" /><Relationship Type="http://schemas.openxmlformats.org/officeDocument/2006/relationships/slide" Target="/ppt/slides/slide2.xml" Id="Rc26187a3bf9748b8" /><Relationship Type="http://schemas.openxmlformats.org/officeDocument/2006/relationships/slide" Target="/ppt/slides/slide3.xml" Id="R3790efceb9d7426a" /><Relationship Type="http://schemas.openxmlformats.org/officeDocument/2006/relationships/slide" Target="/ppt/slides/slide4.xml" Id="R8ef4162be4cb4db2" /><Relationship Type="http://schemas.openxmlformats.org/officeDocument/2006/relationships/slide" Target="/ppt/slides/slide5.xml" Id="R78e10bbd371b4780" /><Relationship Type="http://schemas.openxmlformats.org/officeDocument/2006/relationships/slide" Target="/ppt/slides/slide6.xml" Id="R41da76bd5b1c4a91" /><Relationship Type="http://schemas.openxmlformats.org/officeDocument/2006/relationships/slide" Target="/ppt/slides/slide7.xml" Id="R559c67b3385749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003fd9658748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528ef59aa4dce" /><Relationship Type="http://schemas.openxmlformats.org/officeDocument/2006/relationships/theme" Target="/ppt/slideMasters/theme/theme1.xml" Id="R688c5b93722c4c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3528ef59aa4d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d4e17a5b94d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5564faadb4c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b8fbaca134e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b3231fc0640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05d438d0b4e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285e5635944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a886e170845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HATCH ACCELERATOR FUND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HATCH ACCELERATOR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HATCH ACCELERATOR FUND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HATCH ACCELERATOR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HATCH ACCELERATOR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HATCH ACCELERATOR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−264 815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−236 600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16 119 956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16 447 492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HATCH ACCELERATOR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DR. BERND PHISTER  –  30,1 %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ALIMENTOS VENTURES GMBH  –  21,8 %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VENTURE AS  –  12,1 %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ASPARA INVESTSMENTS PTE LTD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CARL ALEXANDER HORMOS  –  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MICHAEL GRYSEELS  –  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HATCH ACCELERATOR FUND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Thormøhlens gate 53C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822 965 962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HATCH ACCELERATOR FUND AS</a:t>
            </a:r>
          </a:p>
        </p:txBody>
      </p:sp>
    </p:spTree>
  </p:cSld>
  <p:clrMapOvr>
    <a:masterClrMapping xmlns:a="http://schemas.openxmlformats.org/drawingml/2006/main"/>
  </p:clrMapOvr>
</p:sld>
</file>