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6ac67bd3f645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40f73d5bad4990"/>
  </p:sldMasterIdLst>
  <p:sldIdLst>
    <p:sldId xmlns:r="http://schemas.openxmlformats.org/officeDocument/2006/relationships" id="256" r:id="R49a520a5738b48b1"/>
    <p:sldId xmlns:r="http://schemas.openxmlformats.org/officeDocument/2006/relationships" id="257" r:id="Rac650f9c73e247d9"/>
    <p:sldId xmlns:r="http://schemas.openxmlformats.org/officeDocument/2006/relationships" id="258" r:id="R1e8680a84d6a4146"/>
    <p:sldId xmlns:r="http://schemas.openxmlformats.org/officeDocument/2006/relationships" id="259" r:id="R0084c96e6a6844fc"/>
    <p:sldId xmlns:r="http://schemas.openxmlformats.org/officeDocument/2006/relationships" id="260" r:id="R3d796fb1de154473"/>
    <p:sldId xmlns:r="http://schemas.openxmlformats.org/officeDocument/2006/relationships" id="261" r:id="Rbfa13acd7ffa4be6"/>
    <p:sldId xmlns:r="http://schemas.openxmlformats.org/officeDocument/2006/relationships" id="262" r:id="Rc01394bb6f484f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40f73d5bad4990" /><Relationship Type="http://schemas.openxmlformats.org/officeDocument/2006/relationships/slide" Target="/ppt/slides/slide1.xml" Id="R49a520a5738b48b1" /><Relationship Type="http://schemas.openxmlformats.org/officeDocument/2006/relationships/slide" Target="/ppt/slides/slide2.xml" Id="Rac650f9c73e247d9" /><Relationship Type="http://schemas.openxmlformats.org/officeDocument/2006/relationships/slide" Target="/ppt/slides/slide3.xml" Id="R1e8680a84d6a4146" /><Relationship Type="http://schemas.openxmlformats.org/officeDocument/2006/relationships/slide" Target="/ppt/slides/slide4.xml" Id="R0084c96e6a6844fc" /><Relationship Type="http://schemas.openxmlformats.org/officeDocument/2006/relationships/slide" Target="/ppt/slides/slide5.xml" Id="R3d796fb1de154473" /><Relationship Type="http://schemas.openxmlformats.org/officeDocument/2006/relationships/slide" Target="/ppt/slides/slide6.xml" Id="Rbfa13acd7ffa4be6" /><Relationship Type="http://schemas.openxmlformats.org/officeDocument/2006/relationships/slide" Target="/ppt/slides/slide7.xml" Id="Rc01394bb6f484f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d4db7573e04b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cb33b19f240b0" /><Relationship Type="http://schemas.openxmlformats.org/officeDocument/2006/relationships/theme" Target="/ppt/slideMasters/theme/theme1.xml" Id="R7488470d7c674b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5cb33b19f240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5de9d375b24f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a6546f0a264f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642d8538841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a09602d6904b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98fac714004b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3a8059716640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62dcb1d6b04f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MAGUSI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MAGUSI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MAGUSI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MAGUSI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MAGUSI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MAGUSI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−8 131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−8 131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−6 370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971 747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MAGUSI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AASEN GUNNAR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AASEN SILJE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MAGUSI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Maridalsveien 56B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0458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822 965 822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MAGUSI AS</a:t>
            </a:r>
          </a:p>
        </p:txBody>
      </p:sp>
    </p:spTree>
  </p:cSld>
  <p:clrMapOvr>
    <a:masterClrMapping xmlns:a="http://schemas.openxmlformats.org/drawingml/2006/main"/>
  </p:clrMapOvr>
</p:sld>
</file>