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da04ed323d4b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a39caaa7ee4941"/>
  </p:sldMasterIdLst>
  <p:sldIdLst>
    <p:sldId xmlns:r="http://schemas.openxmlformats.org/officeDocument/2006/relationships" id="256" r:id="R590904cff1c743f8"/>
    <p:sldId xmlns:r="http://schemas.openxmlformats.org/officeDocument/2006/relationships" id="257" r:id="R4ae547040cfc4993"/>
    <p:sldId xmlns:r="http://schemas.openxmlformats.org/officeDocument/2006/relationships" id="258" r:id="Ref1c49e60daf474d"/>
    <p:sldId xmlns:r="http://schemas.openxmlformats.org/officeDocument/2006/relationships" id="259" r:id="Ree34a009f2064174"/>
    <p:sldId xmlns:r="http://schemas.openxmlformats.org/officeDocument/2006/relationships" id="260" r:id="R4b970e5923114fb7"/>
    <p:sldId xmlns:r="http://schemas.openxmlformats.org/officeDocument/2006/relationships" id="261" r:id="R3066cbb04a9348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a39caaa7ee4941" /><Relationship Type="http://schemas.openxmlformats.org/officeDocument/2006/relationships/slide" Target="/ppt/slides/slide1.xml" Id="R590904cff1c743f8" /><Relationship Type="http://schemas.openxmlformats.org/officeDocument/2006/relationships/slide" Target="/ppt/slides/slide2.xml" Id="R4ae547040cfc4993" /><Relationship Type="http://schemas.openxmlformats.org/officeDocument/2006/relationships/slide" Target="/ppt/slides/slide3.xml" Id="Ref1c49e60daf474d" /><Relationship Type="http://schemas.openxmlformats.org/officeDocument/2006/relationships/slide" Target="/ppt/slides/slide4.xml" Id="Ree34a009f2064174" /><Relationship Type="http://schemas.openxmlformats.org/officeDocument/2006/relationships/slide" Target="/ppt/slides/slide5.xml" Id="R4b970e5923114fb7" /><Relationship Type="http://schemas.openxmlformats.org/officeDocument/2006/relationships/slide" Target="/ppt/slides/slide6.xml" Id="R3066cbb04a9348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5f03fa48be4c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6ec5ba3cd47b5" /><Relationship Type="http://schemas.openxmlformats.org/officeDocument/2006/relationships/theme" Target="/ppt/slideMasters/theme/theme1.xml" Id="R703a17d7ad5444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96ec5ba3cd47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4d24a0b104a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350708a4443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f3b62a2b84c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22b32c36942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664017c964b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8f905356c4b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FLM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FLM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FLM ELEKTRO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FLM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FLM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FLM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FLM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vei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822 902 812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FLM ELEKTRO AS</a:t>
            </a:r>
          </a:p>
        </p:txBody>
      </p:sp>
    </p:spTree>
  </p:cSld>
  <p:clrMapOvr>
    <a:masterClrMapping xmlns:a="http://schemas.openxmlformats.org/drawingml/2006/main"/>
  </p:clrMapOvr>
</p:sld>
</file>